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386" r:id="rId3"/>
    <p:sldId id="387" r:id="rId4"/>
    <p:sldId id="391" r:id="rId5"/>
    <p:sldId id="392" r:id="rId6"/>
    <p:sldId id="388" r:id="rId7"/>
    <p:sldId id="390" r:id="rId8"/>
    <p:sldId id="393" r:id="rId9"/>
    <p:sldId id="394" r:id="rId10"/>
    <p:sldId id="397" r:id="rId11"/>
    <p:sldId id="398" r:id="rId12"/>
    <p:sldId id="400" r:id="rId13"/>
    <p:sldId id="401" r:id="rId14"/>
    <p:sldId id="402" r:id="rId15"/>
    <p:sldId id="396" r:id="rId16"/>
    <p:sldId id="399" r:id="rId17"/>
    <p:sldId id="403" r:id="rId18"/>
    <p:sldId id="389"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9CDC"/>
    <a:srgbClr val="8ADDFE"/>
    <a:srgbClr val="3CC7FE"/>
    <a:srgbClr val="F47A42"/>
    <a:srgbClr val="4171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C778B7D-6D10-4EA4-A964-09074514048F}" v="37" dt="2025-11-04T08:13:42.54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4" autoAdjust="0"/>
    <p:restoredTop sz="94660"/>
  </p:normalViewPr>
  <p:slideViewPr>
    <p:cSldViewPr snapToGrid="0" showGuides="1">
      <p:cViewPr varScale="1">
        <p:scale>
          <a:sx n="92" d="100"/>
          <a:sy n="92" d="100"/>
        </p:scale>
        <p:origin x="211" y="72"/>
      </p:cViewPr>
      <p:guideLst>
        <p:guide orient="horz" pos="2183"/>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NTU BAZALDUA, Fernando" userId="6cbb03ff-5e0f-4726-8e7e-92f8e095bd05" providerId="ADAL" clId="{868F6862-C26B-49C9-980F-B7220BE04FA7}"/>
    <pc:docChg chg="undo custSel addSld delSld modSld sldOrd">
      <pc:chgData name="CANTU BAZALDUA, Fernando" userId="6cbb03ff-5e0f-4726-8e7e-92f8e095bd05" providerId="ADAL" clId="{868F6862-C26B-49C9-980F-B7220BE04FA7}" dt="2025-11-04T13:45:40.381" v="6103" actId="6549"/>
      <pc:docMkLst>
        <pc:docMk/>
      </pc:docMkLst>
      <pc:sldChg chg="modSp mod">
        <pc:chgData name="CANTU BAZALDUA, Fernando" userId="6cbb03ff-5e0f-4726-8e7e-92f8e095bd05" providerId="ADAL" clId="{868F6862-C26B-49C9-980F-B7220BE04FA7}" dt="2025-11-04T08:47:13.928" v="5880" actId="20577"/>
        <pc:sldMkLst>
          <pc:docMk/>
          <pc:sldMk cId="756337004" sldId="256"/>
        </pc:sldMkLst>
        <pc:spChg chg="mod">
          <ac:chgData name="CANTU BAZALDUA, Fernando" userId="6cbb03ff-5e0f-4726-8e7e-92f8e095bd05" providerId="ADAL" clId="{868F6862-C26B-49C9-980F-B7220BE04FA7}" dt="2025-11-04T08:47:13.928" v="5880" actId="20577"/>
          <ac:spMkLst>
            <pc:docMk/>
            <pc:sldMk cId="756337004" sldId="256"/>
            <ac:spMk id="5" creationId="{DBEFD088-06B5-174C-A72E-585B45F2BE82}"/>
          </ac:spMkLst>
        </pc:spChg>
      </pc:sldChg>
      <pc:sldChg chg="del">
        <pc:chgData name="CANTU BAZALDUA, Fernando" userId="6cbb03ff-5e0f-4726-8e7e-92f8e095bd05" providerId="ADAL" clId="{868F6862-C26B-49C9-980F-B7220BE04FA7}" dt="2025-11-03T06:27:03.579" v="0" actId="47"/>
        <pc:sldMkLst>
          <pc:docMk/>
          <pc:sldMk cId="2948565632" sldId="383"/>
        </pc:sldMkLst>
      </pc:sldChg>
      <pc:sldChg chg="del">
        <pc:chgData name="CANTU BAZALDUA, Fernando" userId="6cbb03ff-5e0f-4726-8e7e-92f8e095bd05" providerId="ADAL" clId="{868F6862-C26B-49C9-980F-B7220BE04FA7}" dt="2025-11-03T06:27:03.579" v="0" actId="47"/>
        <pc:sldMkLst>
          <pc:docMk/>
          <pc:sldMk cId="3439939716" sldId="384"/>
        </pc:sldMkLst>
      </pc:sldChg>
      <pc:sldChg chg="del">
        <pc:chgData name="CANTU BAZALDUA, Fernando" userId="6cbb03ff-5e0f-4726-8e7e-92f8e095bd05" providerId="ADAL" clId="{868F6862-C26B-49C9-980F-B7220BE04FA7}" dt="2025-11-03T06:27:03.579" v="0" actId="47"/>
        <pc:sldMkLst>
          <pc:docMk/>
          <pc:sldMk cId="3167513374" sldId="385"/>
        </pc:sldMkLst>
      </pc:sldChg>
      <pc:sldChg chg="modSp mod">
        <pc:chgData name="CANTU BAZALDUA, Fernando" userId="6cbb03ff-5e0f-4726-8e7e-92f8e095bd05" providerId="ADAL" clId="{868F6862-C26B-49C9-980F-B7220BE04FA7}" dt="2025-11-04T13:37:26.112" v="5912" actId="20577"/>
        <pc:sldMkLst>
          <pc:docMk/>
          <pc:sldMk cId="2038322848" sldId="386"/>
        </pc:sldMkLst>
        <pc:spChg chg="mod">
          <ac:chgData name="CANTU BAZALDUA, Fernando" userId="6cbb03ff-5e0f-4726-8e7e-92f8e095bd05" providerId="ADAL" clId="{868F6862-C26B-49C9-980F-B7220BE04FA7}" dt="2025-11-03T06:42:31.459" v="452" actId="255"/>
          <ac:spMkLst>
            <pc:docMk/>
            <pc:sldMk cId="2038322848" sldId="386"/>
            <ac:spMk id="2" creationId="{AA9CFFC2-9D01-FD0D-7692-A141F0E2DF41}"/>
          </ac:spMkLst>
        </pc:spChg>
        <pc:spChg chg="mod">
          <ac:chgData name="CANTU BAZALDUA, Fernando" userId="6cbb03ff-5e0f-4726-8e7e-92f8e095bd05" providerId="ADAL" clId="{868F6862-C26B-49C9-980F-B7220BE04FA7}" dt="2025-11-04T13:37:26.112" v="5912" actId="20577"/>
          <ac:spMkLst>
            <pc:docMk/>
            <pc:sldMk cId="2038322848" sldId="386"/>
            <ac:spMk id="8" creationId="{5CEE3DC9-DE30-B4B4-4782-6369B53E8795}"/>
          </ac:spMkLst>
        </pc:spChg>
      </pc:sldChg>
      <pc:sldChg chg="modSp add mod">
        <pc:chgData name="CANTU BAZALDUA, Fernando" userId="6cbb03ff-5e0f-4726-8e7e-92f8e095bd05" providerId="ADAL" clId="{868F6862-C26B-49C9-980F-B7220BE04FA7}" dt="2025-11-03T07:03:03.892" v="1392" actId="20577"/>
        <pc:sldMkLst>
          <pc:docMk/>
          <pc:sldMk cId="2058332262" sldId="387"/>
        </pc:sldMkLst>
        <pc:spChg chg="mod">
          <ac:chgData name="CANTU BAZALDUA, Fernando" userId="6cbb03ff-5e0f-4726-8e7e-92f8e095bd05" providerId="ADAL" clId="{868F6862-C26B-49C9-980F-B7220BE04FA7}" dt="2025-11-03T06:45:35.586" v="594" actId="20577"/>
          <ac:spMkLst>
            <pc:docMk/>
            <pc:sldMk cId="2058332262" sldId="387"/>
            <ac:spMk id="2" creationId="{A430B5BA-0CC5-DE2A-239C-C06FFAB849AC}"/>
          </ac:spMkLst>
        </pc:spChg>
        <pc:spChg chg="mod">
          <ac:chgData name="CANTU BAZALDUA, Fernando" userId="6cbb03ff-5e0f-4726-8e7e-92f8e095bd05" providerId="ADAL" clId="{868F6862-C26B-49C9-980F-B7220BE04FA7}" dt="2025-11-03T07:03:03.892" v="1392" actId="20577"/>
          <ac:spMkLst>
            <pc:docMk/>
            <pc:sldMk cId="2058332262" sldId="387"/>
            <ac:spMk id="8" creationId="{30E51AEB-BF99-EA7D-ED90-6BE5EF1E5815}"/>
          </ac:spMkLst>
        </pc:spChg>
      </pc:sldChg>
      <pc:sldChg chg="del">
        <pc:chgData name="CANTU BAZALDUA, Fernando" userId="6cbb03ff-5e0f-4726-8e7e-92f8e095bd05" providerId="ADAL" clId="{868F6862-C26B-49C9-980F-B7220BE04FA7}" dt="2025-11-03T06:27:03.579" v="0" actId="47"/>
        <pc:sldMkLst>
          <pc:docMk/>
          <pc:sldMk cId="3891274001" sldId="387"/>
        </pc:sldMkLst>
      </pc:sldChg>
      <pc:sldChg chg="modSp add mod">
        <pc:chgData name="CANTU BAZALDUA, Fernando" userId="6cbb03ff-5e0f-4726-8e7e-92f8e095bd05" providerId="ADAL" clId="{868F6862-C26B-49C9-980F-B7220BE04FA7}" dt="2025-11-04T08:24:17.088" v="5197" actId="20577"/>
        <pc:sldMkLst>
          <pc:docMk/>
          <pc:sldMk cId="600262027" sldId="388"/>
        </pc:sldMkLst>
        <pc:spChg chg="mod">
          <ac:chgData name="CANTU BAZALDUA, Fernando" userId="6cbb03ff-5e0f-4726-8e7e-92f8e095bd05" providerId="ADAL" clId="{868F6862-C26B-49C9-980F-B7220BE04FA7}" dt="2025-11-04T08:14:59.830" v="4534" actId="20577"/>
          <ac:spMkLst>
            <pc:docMk/>
            <pc:sldMk cId="600262027" sldId="388"/>
            <ac:spMk id="2" creationId="{D8DBD0ED-A4F2-D72D-8FC8-EDEE14D7611D}"/>
          </ac:spMkLst>
        </pc:spChg>
        <pc:spChg chg="mod">
          <ac:chgData name="CANTU BAZALDUA, Fernando" userId="6cbb03ff-5e0f-4726-8e7e-92f8e095bd05" providerId="ADAL" clId="{868F6862-C26B-49C9-980F-B7220BE04FA7}" dt="2025-11-04T08:24:17.088" v="5197" actId="20577"/>
          <ac:spMkLst>
            <pc:docMk/>
            <pc:sldMk cId="600262027" sldId="388"/>
            <ac:spMk id="8" creationId="{ABC48512-A127-2D8D-1AED-40FD549FCA69}"/>
          </ac:spMkLst>
        </pc:spChg>
      </pc:sldChg>
      <pc:sldChg chg="del">
        <pc:chgData name="CANTU BAZALDUA, Fernando" userId="6cbb03ff-5e0f-4726-8e7e-92f8e095bd05" providerId="ADAL" clId="{868F6862-C26B-49C9-980F-B7220BE04FA7}" dt="2025-11-03T06:27:03.579" v="0" actId="47"/>
        <pc:sldMkLst>
          <pc:docMk/>
          <pc:sldMk cId="704014664" sldId="388"/>
        </pc:sldMkLst>
      </pc:sldChg>
      <pc:sldChg chg="modSp add mod">
        <pc:chgData name="CANTU BAZALDUA, Fernando" userId="6cbb03ff-5e0f-4726-8e7e-92f8e095bd05" providerId="ADAL" clId="{868F6862-C26B-49C9-980F-B7220BE04FA7}" dt="2025-11-04T13:45:40.381" v="6103" actId="6549"/>
        <pc:sldMkLst>
          <pc:docMk/>
          <pc:sldMk cId="37941262" sldId="389"/>
        </pc:sldMkLst>
        <pc:spChg chg="mod">
          <ac:chgData name="CANTU BAZALDUA, Fernando" userId="6cbb03ff-5e0f-4726-8e7e-92f8e095bd05" providerId="ADAL" clId="{868F6862-C26B-49C9-980F-B7220BE04FA7}" dt="2025-11-04T13:45:40.381" v="6103" actId="6549"/>
          <ac:spMkLst>
            <pc:docMk/>
            <pc:sldMk cId="37941262" sldId="389"/>
            <ac:spMk id="5" creationId="{00EA6479-7E8B-3822-A6FB-C30032A99BE0}"/>
          </ac:spMkLst>
        </pc:spChg>
      </pc:sldChg>
      <pc:sldChg chg="del">
        <pc:chgData name="CANTU BAZALDUA, Fernando" userId="6cbb03ff-5e0f-4726-8e7e-92f8e095bd05" providerId="ADAL" clId="{868F6862-C26B-49C9-980F-B7220BE04FA7}" dt="2025-11-03T06:27:03.579" v="0" actId="47"/>
        <pc:sldMkLst>
          <pc:docMk/>
          <pc:sldMk cId="358296734" sldId="389"/>
        </pc:sldMkLst>
      </pc:sldChg>
      <pc:sldChg chg="del">
        <pc:chgData name="CANTU BAZALDUA, Fernando" userId="6cbb03ff-5e0f-4726-8e7e-92f8e095bd05" providerId="ADAL" clId="{868F6862-C26B-49C9-980F-B7220BE04FA7}" dt="2025-11-03T06:27:03.579" v="0" actId="47"/>
        <pc:sldMkLst>
          <pc:docMk/>
          <pc:sldMk cId="2663938557" sldId="390"/>
        </pc:sldMkLst>
      </pc:sldChg>
      <pc:sldChg chg="modSp add mod">
        <pc:chgData name="CANTU BAZALDUA, Fernando" userId="6cbb03ff-5e0f-4726-8e7e-92f8e095bd05" providerId="ADAL" clId="{868F6862-C26B-49C9-980F-B7220BE04FA7}" dt="2025-11-04T13:40:30.485" v="5960" actId="14100"/>
        <pc:sldMkLst>
          <pc:docMk/>
          <pc:sldMk cId="3127200917" sldId="390"/>
        </pc:sldMkLst>
        <pc:spChg chg="mod">
          <ac:chgData name="CANTU BAZALDUA, Fernando" userId="6cbb03ff-5e0f-4726-8e7e-92f8e095bd05" providerId="ADAL" clId="{868F6862-C26B-49C9-980F-B7220BE04FA7}" dt="2025-11-03T07:20:41.005" v="1943" actId="20577"/>
          <ac:spMkLst>
            <pc:docMk/>
            <pc:sldMk cId="3127200917" sldId="390"/>
            <ac:spMk id="2" creationId="{D4570A18-F206-5ACA-C369-253DC0523EC2}"/>
          </ac:spMkLst>
        </pc:spChg>
        <pc:spChg chg="mod">
          <ac:chgData name="CANTU BAZALDUA, Fernando" userId="6cbb03ff-5e0f-4726-8e7e-92f8e095bd05" providerId="ADAL" clId="{868F6862-C26B-49C9-980F-B7220BE04FA7}" dt="2025-11-04T13:40:30.485" v="5960" actId="14100"/>
          <ac:spMkLst>
            <pc:docMk/>
            <pc:sldMk cId="3127200917" sldId="390"/>
            <ac:spMk id="8" creationId="{67A5D280-5ECE-7EE6-D4FF-4480CF18A380}"/>
          </ac:spMkLst>
        </pc:spChg>
      </pc:sldChg>
      <pc:sldChg chg="addSp modSp add mod">
        <pc:chgData name="CANTU BAZALDUA, Fernando" userId="6cbb03ff-5e0f-4726-8e7e-92f8e095bd05" providerId="ADAL" clId="{868F6862-C26B-49C9-980F-B7220BE04FA7}" dt="2025-11-04T13:38:25.670" v="5947" actId="6549"/>
        <pc:sldMkLst>
          <pc:docMk/>
          <pc:sldMk cId="6663243" sldId="391"/>
        </pc:sldMkLst>
        <pc:spChg chg="mod">
          <ac:chgData name="CANTU BAZALDUA, Fernando" userId="6cbb03ff-5e0f-4726-8e7e-92f8e095bd05" providerId="ADAL" clId="{868F6862-C26B-49C9-980F-B7220BE04FA7}" dt="2025-11-03T18:14:04.297" v="3183" actId="20577"/>
          <ac:spMkLst>
            <pc:docMk/>
            <pc:sldMk cId="6663243" sldId="391"/>
            <ac:spMk id="2" creationId="{E66E8C22-2D3E-5F34-0DCD-898690B2399B}"/>
          </ac:spMkLst>
        </pc:spChg>
        <pc:spChg chg="mod">
          <ac:chgData name="CANTU BAZALDUA, Fernando" userId="6cbb03ff-5e0f-4726-8e7e-92f8e095bd05" providerId="ADAL" clId="{868F6862-C26B-49C9-980F-B7220BE04FA7}" dt="2025-11-04T13:38:25.670" v="5947" actId="6549"/>
          <ac:spMkLst>
            <pc:docMk/>
            <pc:sldMk cId="6663243" sldId="391"/>
            <ac:spMk id="8" creationId="{3D67F6D4-0BEB-A3FC-017E-244C2C6A6980}"/>
          </ac:spMkLst>
        </pc:spChg>
        <pc:picChg chg="add mod">
          <ac:chgData name="CANTU BAZALDUA, Fernando" userId="6cbb03ff-5e0f-4726-8e7e-92f8e095bd05" providerId="ADAL" clId="{868F6862-C26B-49C9-980F-B7220BE04FA7}" dt="2025-11-03T18:07:47.123" v="2575" actId="1035"/>
          <ac:picMkLst>
            <pc:docMk/>
            <pc:sldMk cId="6663243" sldId="391"/>
            <ac:picMk id="7" creationId="{071DBC06-C214-E55D-0A34-483E8D2BFF7E}"/>
          </ac:picMkLst>
        </pc:picChg>
      </pc:sldChg>
      <pc:sldChg chg="del">
        <pc:chgData name="CANTU BAZALDUA, Fernando" userId="6cbb03ff-5e0f-4726-8e7e-92f8e095bd05" providerId="ADAL" clId="{868F6862-C26B-49C9-980F-B7220BE04FA7}" dt="2025-11-03T06:27:18.614" v="1" actId="47"/>
        <pc:sldMkLst>
          <pc:docMk/>
          <pc:sldMk cId="3429112088" sldId="391"/>
        </pc:sldMkLst>
      </pc:sldChg>
      <pc:sldChg chg="del">
        <pc:chgData name="CANTU BAZALDUA, Fernando" userId="6cbb03ff-5e0f-4726-8e7e-92f8e095bd05" providerId="ADAL" clId="{868F6862-C26B-49C9-980F-B7220BE04FA7}" dt="2025-11-03T06:27:03.579" v="0" actId="47"/>
        <pc:sldMkLst>
          <pc:docMk/>
          <pc:sldMk cId="1099066849" sldId="392"/>
        </pc:sldMkLst>
      </pc:sldChg>
      <pc:sldChg chg="delSp modSp add mod">
        <pc:chgData name="CANTU BAZALDUA, Fernando" userId="6cbb03ff-5e0f-4726-8e7e-92f8e095bd05" providerId="ADAL" clId="{868F6862-C26B-49C9-980F-B7220BE04FA7}" dt="2025-11-03T18:14:12.203" v="3200" actId="20577"/>
        <pc:sldMkLst>
          <pc:docMk/>
          <pc:sldMk cId="2151963377" sldId="392"/>
        </pc:sldMkLst>
        <pc:spChg chg="mod">
          <ac:chgData name="CANTU BAZALDUA, Fernando" userId="6cbb03ff-5e0f-4726-8e7e-92f8e095bd05" providerId="ADAL" clId="{868F6862-C26B-49C9-980F-B7220BE04FA7}" dt="2025-11-03T18:14:12.203" v="3200" actId="20577"/>
          <ac:spMkLst>
            <pc:docMk/>
            <pc:sldMk cId="2151963377" sldId="392"/>
            <ac:spMk id="2" creationId="{27359570-CEE0-5485-D678-DA189FAB0062}"/>
          </ac:spMkLst>
        </pc:spChg>
        <pc:spChg chg="mod">
          <ac:chgData name="CANTU BAZALDUA, Fernando" userId="6cbb03ff-5e0f-4726-8e7e-92f8e095bd05" providerId="ADAL" clId="{868F6862-C26B-49C9-980F-B7220BE04FA7}" dt="2025-11-03T18:13:48.041" v="3166" actId="20577"/>
          <ac:spMkLst>
            <pc:docMk/>
            <pc:sldMk cId="2151963377" sldId="392"/>
            <ac:spMk id="8" creationId="{D1A001CA-99BA-A9D5-742F-43E1AF9B8F4A}"/>
          </ac:spMkLst>
        </pc:spChg>
        <pc:picChg chg="del">
          <ac:chgData name="CANTU BAZALDUA, Fernando" userId="6cbb03ff-5e0f-4726-8e7e-92f8e095bd05" providerId="ADAL" clId="{868F6862-C26B-49C9-980F-B7220BE04FA7}" dt="2025-11-03T18:08:25.647" v="2587" actId="478"/>
          <ac:picMkLst>
            <pc:docMk/>
            <pc:sldMk cId="2151963377" sldId="392"/>
            <ac:picMk id="7" creationId="{1CA3E746-F045-2E28-83A7-6FCBFC7F6FBA}"/>
          </ac:picMkLst>
        </pc:picChg>
      </pc:sldChg>
      <pc:sldChg chg="modSp add mod">
        <pc:chgData name="CANTU BAZALDUA, Fernando" userId="6cbb03ff-5e0f-4726-8e7e-92f8e095bd05" providerId="ADAL" clId="{868F6862-C26B-49C9-980F-B7220BE04FA7}" dt="2025-11-04T13:42:11.375" v="6018" actId="20577"/>
        <pc:sldMkLst>
          <pc:docMk/>
          <pc:sldMk cId="3104593076" sldId="393"/>
        </pc:sldMkLst>
        <pc:spChg chg="mod">
          <ac:chgData name="CANTU BAZALDUA, Fernando" userId="6cbb03ff-5e0f-4726-8e7e-92f8e095bd05" providerId="ADAL" clId="{868F6862-C26B-49C9-980F-B7220BE04FA7}" dt="2025-11-04T08:49:53.081" v="5898" actId="20577"/>
          <ac:spMkLst>
            <pc:docMk/>
            <pc:sldMk cId="3104593076" sldId="393"/>
            <ac:spMk id="2" creationId="{1A006738-D965-8148-57E5-71E953AB97E5}"/>
          </ac:spMkLst>
        </pc:spChg>
        <pc:spChg chg="mod">
          <ac:chgData name="CANTU BAZALDUA, Fernando" userId="6cbb03ff-5e0f-4726-8e7e-92f8e095bd05" providerId="ADAL" clId="{868F6862-C26B-49C9-980F-B7220BE04FA7}" dt="2025-11-04T13:42:11.375" v="6018" actId="20577"/>
          <ac:spMkLst>
            <pc:docMk/>
            <pc:sldMk cId="3104593076" sldId="393"/>
            <ac:spMk id="8" creationId="{93CCA2A6-FF05-5A1A-8EAA-9E07AC9C4B24}"/>
          </ac:spMkLst>
        </pc:spChg>
      </pc:sldChg>
      <pc:sldChg chg="del">
        <pc:chgData name="CANTU BAZALDUA, Fernando" userId="6cbb03ff-5e0f-4726-8e7e-92f8e095bd05" providerId="ADAL" clId="{868F6862-C26B-49C9-980F-B7220BE04FA7}" dt="2025-11-03T06:27:18.614" v="1" actId="47"/>
        <pc:sldMkLst>
          <pc:docMk/>
          <pc:sldMk cId="4161128980" sldId="393"/>
        </pc:sldMkLst>
      </pc:sldChg>
      <pc:sldChg chg="addSp delSp modSp add mod ord">
        <pc:chgData name="CANTU BAZALDUA, Fernando" userId="6cbb03ff-5e0f-4726-8e7e-92f8e095bd05" providerId="ADAL" clId="{868F6862-C26B-49C9-980F-B7220BE04FA7}" dt="2025-11-04T13:44:13.159" v="6020"/>
        <pc:sldMkLst>
          <pc:docMk/>
          <pc:sldMk cId="3118099195" sldId="394"/>
        </pc:sldMkLst>
        <pc:spChg chg="mod">
          <ac:chgData name="CANTU BAZALDUA, Fernando" userId="6cbb03ff-5e0f-4726-8e7e-92f8e095bd05" providerId="ADAL" clId="{868F6862-C26B-49C9-980F-B7220BE04FA7}" dt="2025-11-04T08:13:27.955" v="4444" actId="6549"/>
          <ac:spMkLst>
            <pc:docMk/>
            <pc:sldMk cId="3118099195" sldId="394"/>
            <ac:spMk id="2" creationId="{91412B5F-315E-B2D5-16B2-D0FF7A4E16C8}"/>
          </ac:spMkLst>
        </pc:spChg>
        <pc:spChg chg="mod ord">
          <ac:chgData name="CANTU BAZALDUA, Fernando" userId="6cbb03ff-5e0f-4726-8e7e-92f8e095bd05" providerId="ADAL" clId="{868F6862-C26B-49C9-980F-B7220BE04FA7}" dt="2025-11-04T07:44:50.756" v="4035" actId="1035"/>
          <ac:spMkLst>
            <pc:docMk/>
            <pc:sldMk cId="3118099195" sldId="394"/>
            <ac:spMk id="8" creationId="{9A5F1B01-004B-A2F3-45BD-C32982B76038}"/>
          </ac:spMkLst>
        </pc:spChg>
        <pc:picChg chg="add del mod ord">
          <ac:chgData name="CANTU BAZALDUA, Fernando" userId="6cbb03ff-5e0f-4726-8e7e-92f8e095bd05" providerId="ADAL" clId="{868F6862-C26B-49C9-980F-B7220BE04FA7}" dt="2025-11-04T07:38:40.015" v="3944" actId="478"/>
          <ac:picMkLst>
            <pc:docMk/>
            <pc:sldMk cId="3118099195" sldId="394"/>
            <ac:picMk id="9" creationId="{98D835F4-8978-C9E9-C626-B089997A6814}"/>
          </ac:picMkLst>
        </pc:picChg>
        <pc:picChg chg="add mod">
          <ac:chgData name="CANTU BAZALDUA, Fernando" userId="6cbb03ff-5e0f-4726-8e7e-92f8e095bd05" providerId="ADAL" clId="{868F6862-C26B-49C9-980F-B7220BE04FA7}" dt="2025-11-04T07:44:19.029" v="4004" actId="1076"/>
          <ac:picMkLst>
            <pc:docMk/>
            <pc:sldMk cId="3118099195" sldId="394"/>
            <ac:picMk id="11" creationId="{8FE59427-37BF-D6E9-38B1-0C61A69BB99E}"/>
          </ac:picMkLst>
        </pc:picChg>
        <pc:picChg chg="add mod">
          <ac:chgData name="CANTU BAZALDUA, Fernando" userId="6cbb03ff-5e0f-4726-8e7e-92f8e095bd05" providerId="ADAL" clId="{868F6862-C26B-49C9-980F-B7220BE04FA7}" dt="2025-11-04T07:44:40.249" v="4025" actId="1036"/>
          <ac:picMkLst>
            <pc:docMk/>
            <pc:sldMk cId="3118099195" sldId="394"/>
            <ac:picMk id="13" creationId="{4971C6F7-C18E-522B-84DC-7CCDF5B13CFF}"/>
          </ac:picMkLst>
        </pc:picChg>
      </pc:sldChg>
      <pc:sldChg chg="add del">
        <pc:chgData name="CANTU BAZALDUA, Fernando" userId="6cbb03ff-5e0f-4726-8e7e-92f8e095bd05" providerId="ADAL" clId="{868F6862-C26B-49C9-980F-B7220BE04FA7}" dt="2025-11-04T07:58:52.774" v="4198" actId="47"/>
        <pc:sldMkLst>
          <pc:docMk/>
          <pc:sldMk cId="2552636357" sldId="395"/>
        </pc:sldMkLst>
      </pc:sldChg>
      <pc:sldChg chg="del">
        <pc:chgData name="CANTU BAZALDUA, Fernando" userId="6cbb03ff-5e0f-4726-8e7e-92f8e095bd05" providerId="ADAL" clId="{868F6862-C26B-49C9-980F-B7220BE04FA7}" dt="2025-11-03T06:27:18.614" v="1" actId="47"/>
        <pc:sldMkLst>
          <pc:docMk/>
          <pc:sldMk cId="2418856825" sldId="396"/>
        </pc:sldMkLst>
      </pc:sldChg>
      <pc:sldChg chg="addSp delSp modSp add mod">
        <pc:chgData name="CANTU BAZALDUA, Fernando" userId="6cbb03ff-5e0f-4726-8e7e-92f8e095bd05" providerId="ADAL" clId="{868F6862-C26B-49C9-980F-B7220BE04FA7}" dt="2025-11-04T08:13:19.970" v="4440" actId="6549"/>
        <pc:sldMkLst>
          <pc:docMk/>
          <pc:sldMk cId="2450624780" sldId="396"/>
        </pc:sldMkLst>
        <pc:spChg chg="mod">
          <ac:chgData name="CANTU BAZALDUA, Fernando" userId="6cbb03ff-5e0f-4726-8e7e-92f8e095bd05" providerId="ADAL" clId="{868F6862-C26B-49C9-980F-B7220BE04FA7}" dt="2025-11-04T08:13:19.970" v="4440" actId="6549"/>
          <ac:spMkLst>
            <pc:docMk/>
            <pc:sldMk cId="2450624780" sldId="396"/>
            <ac:spMk id="2" creationId="{6E3EE050-2F06-92F4-6F4B-E0EB3B98C981}"/>
          </ac:spMkLst>
        </pc:spChg>
        <pc:spChg chg="mod">
          <ac:chgData name="CANTU BAZALDUA, Fernando" userId="6cbb03ff-5e0f-4726-8e7e-92f8e095bd05" providerId="ADAL" clId="{868F6862-C26B-49C9-980F-B7220BE04FA7}" dt="2025-11-04T07:52:58.685" v="4069" actId="20577"/>
          <ac:spMkLst>
            <pc:docMk/>
            <pc:sldMk cId="2450624780" sldId="396"/>
            <ac:spMk id="8" creationId="{48CE307B-A955-485C-A0BA-8276730895C9}"/>
          </ac:spMkLst>
        </pc:spChg>
        <pc:picChg chg="add mod">
          <ac:chgData name="CANTU BAZALDUA, Fernando" userId="6cbb03ff-5e0f-4726-8e7e-92f8e095bd05" providerId="ADAL" clId="{868F6862-C26B-49C9-980F-B7220BE04FA7}" dt="2025-11-04T07:52:18.019" v="4067" actId="1076"/>
          <ac:picMkLst>
            <pc:docMk/>
            <pc:sldMk cId="2450624780" sldId="396"/>
            <ac:picMk id="9" creationId="{9357F68A-DD22-AA23-CF72-E86F1EF5F270}"/>
          </ac:picMkLst>
        </pc:picChg>
        <pc:picChg chg="del">
          <ac:chgData name="CANTU BAZALDUA, Fernando" userId="6cbb03ff-5e0f-4726-8e7e-92f8e095bd05" providerId="ADAL" clId="{868F6862-C26B-49C9-980F-B7220BE04FA7}" dt="2025-11-04T07:50:59.888" v="4043" actId="478"/>
          <ac:picMkLst>
            <pc:docMk/>
            <pc:sldMk cId="2450624780" sldId="396"/>
            <ac:picMk id="11" creationId="{47DD871F-D451-BAB5-7AC9-0A11193EED67}"/>
          </ac:picMkLst>
        </pc:picChg>
        <pc:picChg chg="del">
          <ac:chgData name="CANTU BAZALDUA, Fernando" userId="6cbb03ff-5e0f-4726-8e7e-92f8e095bd05" providerId="ADAL" clId="{868F6862-C26B-49C9-980F-B7220BE04FA7}" dt="2025-11-04T07:50:59.412" v="4042" actId="478"/>
          <ac:picMkLst>
            <pc:docMk/>
            <pc:sldMk cId="2450624780" sldId="396"/>
            <ac:picMk id="13" creationId="{E851929B-6666-B572-006B-04DC79C773E7}"/>
          </ac:picMkLst>
        </pc:picChg>
      </pc:sldChg>
      <pc:sldChg chg="addSp delSp modSp add mod">
        <pc:chgData name="CANTU BAZALDUA, Fernando" userId="6cbb03ff-5e0f-4726-8e7e-92f8e095bd05" providerId="ADAL" clId="{868F6862-C26B-49C9-980F-B7220BE04FA7}" dt="2025-11-04T08:13:31.801" v="4446" actId="6549"/>
        <pc:sldMkLst>
          <pc:docMk/>
          <pc:sldMk cId="3181307673" sldId="397"/>
        </pc:sldMkLst>
        <pc:spChg chg="mod">
          <ac:chgData name="CANTU BAZALDUA, Fernando" userId="6cbb03ff-5e0f-4726-8e7e-92f8e095bd05" providerId="ADAL" clId="{868F6862-C26B-49C9-980F-B7220BE04FA7}" dt="2025-11-04T08:13:31.801" v="4446" actId="6549"/>
          <ac:spMkLst>
            <pc:docMk/>
            <pc:sldMk cId="3181307673" sldId="397"/>
            <ac:spMk id="2" creationId="{ACFACFDC-BB34-4D16-EF61-0448DE97237E}"/>
          </ac:spMkLst>
        </pc:spChg>
        <pc:spChg chg="mod">
          <ac:chgData name="CANTU BAZALDUA, Fernando" userId="6cbb03ff-5e0f-4726-8e7e-92f8e095bd05" providerId="ADAL" clId="{868F6862-C26B-49C9-980F-B7220BE04FA7}" dt="2025-11-04T07:56:55.369" v="4171" actId="6549"/>
          <ac:spMkLst>
            <pc:docMk/>
            <pc:sldMk cId="3181307673" sldId="397"/>
            <ac:spMk id="8" creationId="{67FE19EA-C280-1E2A-A2DC-94E741E3F595}"/>
          </ac:spMkLst>
        </pc:spChg>
        <pc:picChg chg="add mod ord">
          <ac:chgData name="CANTU BAZALDUA, Fernando" userId="6cbb03ff-5e0f-4726-8e7e-92f8e095bd05" providerId="ADAL" clId="{868F6862-C26B-49C9-980F-B7220BE04FA7}" dt="2025-11-04T07:56:40.273" v="4145" actId="167"/>
          <ac:picMkLst>
            <pc:docMk/>
            <pc:sldMk cId="3181307673" sldId="397"/>
            <ac:picMk id="9" creationId="{F29ACD3A-47E3-9DB9-D58F-5C240E6DD256}"/>
          </ac:picMkLst>
        </pc:picChg>
        <pc:picChg chg="del">
          <ac:chgData name="CANTU BAZALDUA, Fernando" userId="6cbb03ff-5e0f-4726-8e7e-92f8e095bd05" providerId="ADAL" clId="{868F6862-C26B-49C9-980F-B7220BE04FA7}" dt="2025-11-04T07:55:58.095" v="4138" actId="478"/>
          <ac:picMkLst>
            <pc:docMk/>
            <pc:sldMk cId="3181307673" sldId="397"/>
            <ac:picMk id="11" creationId="{59B51367-ED58-EF4A-FCF8-C9ACFC532FBD}"/>
          </ac:picMkLst>
        </pc:picChg>
        <pc:picChg chg="del">
          <ac:chgData name="CANTU BAZALDUA, Fernando" userId="6cbb03ff-5e0f-4726-8e7e-92f8e095bd05" providerId="ADAL" clId="{868F6862-C26B-49C9-980F-B7220BE04FA7}" dt="2025-11-04T07:55:59.687" v="4139" actId="478"/>
          <ac:picMkLst>
            <pc:docMk/>
            <pc:sldMk cId="3181307673" sldId="397"/>
            <ac:picMk id="13" creationId="{7883D736-8254-93AC-52CD-379A15E151C5}"/>
          </ac:picMkLst>
        </pc:picChg>
      </pc:sldChg>
      <pc:sldChg chg="addSp delSp modSp add mod">
        <pc:chgData name="CANTU BAZALDUA, Fernando" userId="6cbb03ff-5e0f-4726-8e7e-92f8e095bd05" providerId="ADAL" clId="{868F6862-C26B-49C9-980F-B7220BE04FA7}" dt="2025-11-04T08:13:29.937" v="4445" actId="6549"/>
        <pc:sldMkLst>
          <pc:docMk/>
          <pc:sldMk cId="1348970785" sldId="398"/>
        </pc:sldMkLst>
        <pc:spChg chg="mod">
          <ac:chgData name="CANTU BAZALDUA, Fernando" userId="6cbb03ff-5e0f-4726-8e7e-92f8e095bd05" providerId="ADAL" clId="{868F6862-C26B-49C9-980F-B7220BE04FA7}" dt="2025-11-04T08:13:29.937" v="4445" actId="6549"/>
          <ac:spMkLst>
            <pc:docMk/>
            <pc:sldMk cId="1348970785" sldId="398"/>
            <ac:spMk id="2" creationId="{565B1A7B-09B1-6A28-8A4B-F9477539CDB2}"/>
          </ac:spMkLst>
        </pc:spChg>
        <pc:spChg chg="add mod">
          <ac:chgData name="CANTU BAZALDUA, Fernando" userId="6cbb03ff-5e0f-4726-8e7e-92f8e095bd05" providerId="ADAL" clId="{868F6862-C26B-49C9-980F-B7220BE04FA7}" dt="2025-11-04T07:58:27.106" v="4197" actId="1582"/>
          <ac:spMkLst>
            <pc:docMk/>
            <pc:sldMk cId="1348970785" sldId="398"/>
            <ac:spMk id="11" creationId="{C1A7D72B-C333-C071-15A4-7B13C33DBB5D}"/>
          </ac:spMkLst>
        </pc:spChg>
        <pc:picChg chg="del">
          <ac:chgData name="CANTU BAZALDUA, Fernando" userId="6cbb03ff-5e0f-4726-8e7e-92f8e095bd05" providerId="ADAL" clId="{868F6862-C26B-49C9-980F-B7220BE04FA7}" dt="2025-11-04T07:57:13.708" v="4173" actId="478"/>
          <ac:picMkLst>
            <pc:docMk/>
            <pc:sldMk cId="1348970785" sldId="398"/>
            <ac:picMk id="9" creationId="{E47E5C05-70C3-1409-816F-4D11A8230523}"/>
          </ac:picMkLst>
        </pc:picChg>
        <pc:picChg chg="add mod">
          <ac:chgData name="CANTU BAZALDUA, Fernando" userId="6cbb03ff-5e0f-4726-8e7e-92f8e095bd05" providerId="ADAL" clId="{868F6862-C26B-49C9-980F-B7220BE04FA7}" dt="2025-11-04T07:57:40.963" v="4191" actId="1037"/>
          <ac:picMkLst>
            <pc:docMk/>
            <pc:sldMk cId="1348970785" sldId="398"/>
            <ac:picMk id="10" creationId="{4146BC76-CB2E-3061-74A3-DBBC6E4EB0DF}"/>
          </ac:picMkLst>
        </pc:picChg>
      </pc:sldChg>
      <pc:sldChg chg="del">
        <pc:chgData name="CANTU BAZALDUA, Fernando" userId="6cbb03ff-5e0f-4726-8e7e-92f8e095bd05" providerId="ADAL" clId="{868F6862-C26B-49C9-980F-B7220BE04FA7}" dt="2025-11-03T06:27:18.614" v="1" actId="47"/>
        <pc:sldMkLst>
          <pc:docMk/>
          <pc:sldMk cId="2424592336" sldId="398"/>
        </pc:sldMkLst>
      </pc:sldChg>
      <pc:sldChg chg="del">
        <pc:chgData name="CANTU BAZALDUA, Fernando" userId="6cbb03ff-5e0f-4726-8e7e-92f8e095bd05" providerId="ADAL" clId="{868F6862-C26B-49C9-980F-B7220BE04FA7}" dt="2025-11-03T06:27:18.614" v="1" actId="47"/>
        <pc:sldMkLst>
          <pc:docMk/>
          <pc:sldMk cId="1280189884" sldId="399"/>
        </pc:sldMkLst>
      </pc:sldChg>
      <pc:sldChg chg="addSp delSp modSp add mod">
        <pc:chgData name="CANTU BAZALDUA, Fernando" userId="6cbb03ff-5e0f-4726-8e7e-92f8e095bd05" providerId="ADAL" clId="{868F6862-C26B-49C9-980F-B7220BE04FA7}" dt="2025-11-04T08:13:17.783" v="4439" actId="6549"/>
        <pc:sldMkLst>
          <pc:docMk/>
          <pc:sldMk cId="4142376263" sldId="399"/>
        </pc:sldMkLst>
        <pc:spChg chg="mod">
          <ac:chgData name="CANTU BAZALDUA, Fernando" userId="6cbb03ff-5e0f-4726-8e7e-92f8e095bd05" providerId="ADAL" clId="{868F6862-C26B-49C9-980F-B7220BE04FA7}" dt="2025-11-04T08:13:17.783" v="4439" actId="6549"/>
          <ac:spMkLst>
            <pc:docMk/>
            <pc:sldMk cId="4142376263" sldId="399"/>
            <ac:spMk id="2" creationId="{77B47735-723C-7E53-5912-12DF6C2ABA66}"/>
          </ac:spMkLst>
        </pc:spChg>
        <pc:spChg chg="mod">
          <ac:chgData name="CANTU BAZALDUA, Fernando" userId="6cbb03ff-5e0f-4726-8e7e-92f8e095bd05" providerId="ADAL" clId="{868F6862-C26B-49C9-980F-B7220BE04FA7}" dt="2025-11-04T08:11:25.842" v="4361" actId="1076"/>
          <ac:spMkLst>
            <pc:docMk/>
            <pc:sldMk cId="4142376263" sldId="399"/>
            <ac:spMk id="8" creationId="{0F3D959D-0E9D-3F4A-FAA2-A480FF3BAFEC}"/>
          </ac:spMkLst>
        </pc:spChg>
        <pc:picChg chg="del">
          <ac:chgData name="CANTU BAZALDUA, Fernando" userId="6cbb03ff-5e0f-4726-8e7e-92f8e095bd05" providerId="ADAL" clId="{868F6862-C26B-49C9-980F-B7220BE04FA7}" dt="2025-11-04T08:07:37.715" v="4353" actId="478"/>
          <ac:picMkLst>
            <pc:docMk/>
            <pc:sldMk cId="4142376263" sldId="399"/>
            <ac:picMk id="9" creationId="{C3F9C83B-8DE1-404D-849E-2A932B8F7FFC}"/>
          </ac:picMkLst>
        </pc:picChg>
        <pc:picChg chg="add mod ord">
          <ac:chgData name="CANTU BAZALDUA, Fernando" userId="6cbb03ff-5e0f-4726-8e7e-92f8e095bd05" providerId="ADAL" clId="{868F6862-C26B-49C9-980F-B7220BE04FA7}" dt="2025-11-04T08:12:14.805" v="4398" actId="1076"/>
          <ac:picMkLst>
            <pc:docMk/>
            <pc:sldMk cId="4142376263" sldId="399"/>
            <ac:picMk id="10" creationId="{23A4BEF7-55BA-87AB-6228-C4308B343040}"/>
          </ac:picMkLst>
        </pc:picChg>
        <pc:picChg chg="add mod">
          <ac:chgData name="CANTU BAZALDUA, Fernando" userId="6cbb03ff-5e0f-4726-8e7e-92f8e095bd05" providerId="ADAL" clId="{868F6862-C26B-49C9-980F-B7220BE04FA7}" dt="2025-11-04T08:12:18.736" v="4408" actId="1036"/>
          <ac:picMkLst>
            <pc:docMk/>
            <pc:sldMk cId="4142376263" sldId="399"/>
            <ac:picMk id="12" creationId="{B51AEDBF-F4B8-8BAA-A10D-800CC435B13B}"/>
          </ac:picMkLst>
        </pc:picChg>
      </pc:sldChg>
      <pc:sldChg chg="addSp delSp modSp add mod">
        <pc:chgData name="CANTU BAZALDUA, Fernando" userId="6cbb03ff-5e0f-4726-8e7e-92f8e095bd05" providerId="ADAL" clId="{868F6862-C26B-49C9-980F-B7220BE04FA7}" dt="2025-11-04T13:44:21.886" v="6042" actId="6549"/>
        <pc:sldMkLst>
          <pc:docMk/>
          <pc:sldMk cId="773338761" sldId="400"/>
        </pc:sldMkLst>
        <pc:spChg chg="mod">
          <ac:chgData name="CANTU BAZALDUA, Fernando" userId="6cbb03ff-5e0f-4726-8e7e-92f8e095bd05" providerId="ADAL" clId="{868F6862-C26B-49C9-980F-B7220BE04FA7}" dt="2025-11-04T13:44:21.886" v="6042" actId="6549"/>
          <ac:spMkLst>
            <pc:docMk/>
            <pc:sldMk cId="773338761" sldId="400"/>
            <ac:spMk id="2" creationId="{7A7838BE-C2B6-BB63-FEAD-1FF1CDA49187}"/>
          </ac:spMkLst>
        </pc:spChg>
        <pc:spChg chg="del">
          <ac:chgData name="CANTU BAZALDUA, Fernando" userId="6cbb03ff-5e0f-4726-8e7e-92f8e095bd05" providerId="ADAL" clId="{868F6862-C26B-49C9-980F-B7220BE04FA7}" dt="2025-11-04T08:02:37.936" v="4280" actId="478"/>
          <ac:spMkLst>
            <pc:docMk/>
            <pc:sldMk cId="773338761" sldId="400"/>
            <ac:spMk id="8" creationId="{8CBC715E-22C9-0BDE-6A72-037BB96230B4}"/>
          </ac:spMkLst>
        </pc:spChg>
        <pc:spChg chg="add del mod">
          <ac:chgData name="CANTU BAZALDUA, Fernando" userId="6cbb03ff-5e0f-4726-8e7e-92f8e095bd05" providerId="ADAL" clId="{868F6862-C26B-49C9-980F-B7220BE04FA7}" dt="2025-11-04T08:02:41.049" v="4281" actId="478"/>
          <ac:spMkLst>
            <pc:docMk/>
            <pc:sldMk cId="773338761" sldId="400"/>
            <ac:spMk id="17" creationId="{3512F0E8-EFE2-20F4-27F0-E25C33E6E618}"/>
          </ac:spMkLst>
        </pc:spChg>
        <pc:picChg chg="add mod">
          <ac:chgData name="CANTU BAZALDUA, Fernando" userId="6cbb03ff-5e0f-4726-8e7e-92f8e095bd05" providerId="ADAL" clId="{868F6862-C26B-49C9-980F-B7220BE04FA7}" dt="2025-11-04T08:02:19.487" v="4275" actId="14100"/>
          <ac:picMkLst>
            <pc:docMk/>
            <pc:sldMk cId="773338761" sldId="400"/>
            <ac:picMk id="9" creationId="{F23F1984-E03E-570B-4E55-63A843C96B95}"/>
          </ac:picMkLst>
        </pc:picChg>
        <pc:picChg chg="del">
          <ac:chgData name="CANTU BAZALDUA, Fernando" userId="6cbb03ff-5e0f-4726-8e7e-92f8e095bd05" providerId="ADAL" clId="{868F6862-C26B-49C9-980F-B7220BE04FA7}" dt="2025-11-04T07:59:45.680" v="4245" actId="478"/>
          <ac:picMkLst>
            <pc:docMk/>
            <pc:sldMk cId="773338761" sldId="400"/>
            <ac:picMk id="11" creationId="{36D34BA9-8A51-CB42-1BB8-F98CF4C751ED}"/>
          </ac:picMkLst>
        </pc:picChg>
        <pc:picChg chg="add mod ord">
          <ac:chgData name="CANTU BAZALDUA, Fernando" userId="6cbb03ff-5e0f-4726-8e7e-92f8e095bd05" providerId="ADAL" clId="{868F6862-C26B-49C9-980F-B7220BE04FA7}" dt="2025-11-04T08:02:28.219" v="4279" actId="167"/>
          <ac:picMkLst>
            <pc:docMk/>
            <pc:sldMk cId="773338761" sldId="400"/>
            <ac:picMk id="12" creationId="{169130D4-1F78-34F7-A47F-FB30C90C9480}"/>
          </ac:picMkLst>
        </pc:picChg>
        <pc:picChg chg="del">
          <ac:chgData name="CANTU BAZALDUA, Fernando" userId="6cbb03ff-5e0f-4726-8e7e-92f8e095bd05" providerId="ADAL" clId="{868F6862-C26B-49C9-980F-B7220BE04FA7}" dt="2025-11-04T07:59:46.625" v="4246" actId="478"/>
          <ac:picMkLst>
            <pc:docMk/>
            <pc:sldMk cId="773338761" sldId="400"/>
            <ac:picMk id="13" creationId="{3B5CCB56-4775-E4E3-F6E8-BE3D5D3F06F9}"/>
          </ac:picMkLst>
        </pc:picChg>
        <pc:picChg chg="add mod">
          <ac:chgData name="CANTU BAZALDUA, Fernando" userId="6cbb03ff-5e0f-4726-8e7e-92f8e095bd05" providerId="ADAL" clId="{868F6862-C26B-49C9-980F-B7220BE04FA7}" dt="2025-11-04T08:03:04.464" v="4286" actId="692"/>
          <ac:picMkLst>
            <pc:docMk/>
            <pc:sldMk cId="773338761" sldId="400"/>
            <ac:picMk id="15" creationId="{319EAE59-8B16-D996-7B48-C51B5119D6B6}"/>
          </ac:picMkLst>
        </pc:picChg>
      </pc:sldChg>
      <pc:sldChg chg="del">
        <pc:chgData name="CANTU BAZALDUA, Fernando" userId="6cbb03ff-5e0f-4726-8e7e-92f8e095bd05" providerId="ADAL" clId="{868F6862-C26B-49C9-980F-B7220BE04FA7}" dt="2025-11-03T06:27:18.614" v="1" actId="47"/>
        <pc:sldMkLst>
          <pc:docMk/>
          <pc:sldMk cId="1329840562" sldId="400"/>
        </pc:sldMkLst>
      </pc:sldChg>
      <pc:sldChg chg="addSp delSp modSp add mod">
        <pc:chgData name="CANTU BAZALDUA, Fernando" userId="6cbb03ff-5e0f-4726-8e7e-92f8e095bd05" providerId="ADAL" clId="{868F6862-C26B-49C9-980F-B7220BE04FA7}" dt="2025-11-04T13:44:30.103" v="6066" actId="6549"/>
        <pc:sldMkLst>
          <pc:docMk/>
          <pc:sldMk cId="613925616" sldId="401"/>
        </pc:sldMkLst>
        <pc:spChg chg="mod">
          <ac:chgData name="CANTU BAZALDUA, Fernando" userId="6cbb03ff-5e0f-4726-8e7e-92f8e095bd05" providerId="ADAL" clId="{868F6862-C26B-49C9-980F-B7220BE04FA7}" dt="2025-11-04T13:44:30.103" v="6066" actId="6549"/>
          <ac:spMkLst>
            <pc:docMk/>
            <pc:sldMk cId="613925616" sldId="401"/>
            <ac:spMk id="2" creationId="{47680FAC-7992-8713-B07E-558F9C1FE099}"/>
          </ac:spMkLst>
        </pc:spChg>
        <pc:spChg chg="mod">
          <ac:chgData name="CANTU BAZALDUA, Fernando" userId="6cbb03ff-5e0f-4726-8e7e-92f8e095bd05" providerId="ADAL" clId="{868F6862-C26B-49C9-980F-B7220BE04FA7}" dt="2025-11-04T08:06:41.476" v="4352" actId="20577"/>
          <ac:spMkLst>
            <pc:docMk/>
            <pc:sldMk cId="613925616" sldId="401"/>
            <ac:spMk id="8" creationId="{6F1026A0-3D60-6877-143D-5CB56FFD1011}"/>
          </ac:spMkLst>
        </pc:spChg>
        <pc:picChg chg="add mod">
          <ac:chgData name="CANTU BAZALDUA, Fernando" userId="6cbb03ff-5e0f-4726-8e7e-92f8e095bd05" providerId="ADAL" clId="{868F6862-C26B-49C9-980F-B7220BE04FA7}" dt="2025-11-04T08:05:21.536" v="4304" actId="1076"/>
          <ac:picMkLst>
            <pc:docMk/>
            <pc:sldMk cId="613925616" sldId="401"/>
            <ac:picMk id="9" creationId="{8CF58FBB-600C-1B43-CE52-0201AAEF2AC1}"/>
          </ac:picMkLst>
        </pc:picChg>
        <pc:picChg chg="del">
          <ac:chgData name="CANTU BAZALDUA, Fernando" userId="6cbb03ff-5e0f-4726-8e7e-92f8e095bd05" providerId="ADAL" clId="{868F6862-C26B-49C9-980F-B7220BE04FA7}" dt="2025-11-04T08:03:23.284" v="4288" actId="478"/>
          <ac:picMkLst>
            <pc:docMk/>
            <pc:sldMk cId="613925616" sldId="401"/>
            <ac:picMk id="11" creationId="{F7934DC5-8727-9684-9D30-CF4BCAE0D96A}"/>
          </ac:picMkLst>
        </pc:picChg>
        <pc:picChg chg="del">
          <ac:chgData name="CANTU BAZALDUA, Fernando" userId="6cbb03ff-5e0f-4726-8e7e-92f8e095bd05" providerId="ADAL" clId="{868F6862-C26B-49C9-980F-B7220BE04FA7}" dt="2025-11-04T08:03:24.074" v="4289" actId="478"/>
          <ac:picMkLst>
            <pc:docMk/>
            <pc:sldMk cId="613925616" sldId="401"/>
            <ac:picMk id="13" creationId="{EC53BE5B-5D1D-E985-4BBD-C4298058FF7F}"/>
          </ac:picMkLst>
        </pc:picChg>
      </pc:sldChg>
      <pc:sldChg chg="del">
        <pc:chgData name="CANTU BAZALDUA, Fernando" userId="6cbb03ff-5e0f-4726-8e7e-92f8e095bd05" providerId="ADAL" clId="{868F6862-C26B-49C9-980F-B7220BE04FA7}" dt="2025-11-03T06:27:18.614" v="1" actId="47"/>
        <pc:sldMkLst>
          <pc:docMk/>
          <pc:sldMk cId="2515107503" sldId="401"/>
        </pc:sldMkLst>
      </pc:sldChg>
      <pc:sldChg chg="addSp delSp modSp add mod">
        <pc:chgData name="CANTU BAZALDUA, Fernando" userId="6cbb03ff-5e0f-4726-8e7e-92f8e095bd05" providerId="ADAL" clId="{868F6862-C26B-49C9-980F-B7220BE04FA7}" dt="2025-11-04T13:44:35.415" v="6086" actId="6549"/>
        <pc:sldMkLst>
          <pc:docMk/>
          <pc:sldMk cId="2052193166" sldId="402"/>
        </pc:sldMkLst>
        <pc:spChg chg="mod">
          <ac:chgData name="CANTU BAZALDUA, Fernando" userId="6cbb03ff-5e0f-4726-8e7e-92f8e095bd05" providerId="ADAL" clId="{868F6862-C26B-49C9-980F-B7220BE04FA7}" dt="2025-11-04T13:44:35.415" v="6086" actId="6549"/>
          <ac:spMkLst>
            <pc:docMk/>
            <pc:sldMk cId="2052193166" sldId="402"/>
            <ac:spMk id="2" creationId="{96AE1A16-C6FF-4332-4091-5646F692E958}"/>
          </ac:spMkLst>
        </pc:spChg>
        <pc:spChg chg="mod">
          <ac:chgData name="CANTU BAZALDUA, Fernando" userId="6cbb03ff-5e0f-4726-8e7e-92f8e095bd05" providerId="ADAL" clId="{868F6862-C26B-49C9-980F-B7220BE04FA7}" dt="2025-11-04T08:06:36.420" v="4350" actId="20577"/>
          <ac:spMkLst>
            <pc:docMk/>
            <pc:sldMk cId="2052193166" sldId="402"/>
            <ac:spMk id="8" creationId="{48906CFF-0418-0FF3-685B-81515AEA2E00}"/>
          </ac:spMkLst>
        </pc:spChg>
        <pc:picChg chg="del">
          <ac:chgData name="CANTU BAZALDUA, Fernando" userId="6cbb03ff-5e0f-4726-8e7e-92f8e095bd05" providerId="ADAL" clId="{868F6862-C26B-49C9-980F-B7220BE04FA7}" dt="2025-11-04T08:05:49.859" v="4307" actId="478"/>
          <ac:picMkLst>
            <pc:docMk/>
            <pc:sldMk cId="2052193166" sldId="402"/>
            <ac:picMk id="9" creationId="{076BFCA4-38DB-792A-B189-5F4C3BAB2CB0}"/>
          </ac:picMkLst>
        </pc:picChg>
        <pc:picChg chg="add mod ord modCrop">
          <ac:chgData name="CANTU BAZALDUA, Fernando" userId="6cbb03ff-5e0f-4726-8e7e-92f8e095bd05" providerId="ADAL" clId="{868F6862-C26B-49C9-980F-B7220BE04FA7}" dt="2025-11-04T08:06:31.539" v="4348" actId="1036"/>
          <ac:picMkLst>
            <pc:docMk/>
            <pc:sldMk cId="2052193166" sldId="402"/>
            <ac:picMk id="10" creationId="{68CF344E-B8AE-EC57-660F-AA7E82D05423}"/>
          </ac:picMkLst>
        </pc:picChg>
      </pc:sldChg>
      <pc:sldChg chg="del">
        <pc:chgData name="CANTU BAZALDUA, Fernando" userId="6cbb03ff-5e0f-4726-8e7e-92f8e095bd05" providerId="ADAL" clId="{868F6862-C26B-49C9-980F-B7220BE04FA7}" dt="2025-11-03T06:27:18.614" v="1" actId="47"/>
        <pc:sldMkLst>
          <pc:docMk/>
          <pc:sldMk cId="3353494799" sldId="402"/>
        </pc:sldMkLst>
      </pc:sldChg>
      <pc:sldChg chg="modSp add mod">
        <pc:chgData name="CANTU BAZALDUA, Fernando" userId="6cbb03ff-5e0f-4726-8e7e-92f8e095bd05" providerId="ADAL" clId="{868F6862-C26B-49C9-980F-B7220BE04FA7}" dt="2025-11-04T13:44:58.589" v="6096" actId="20577"/>
        <pc:sldMkLst>
          <pc:docMk/>
          <pc:sldMk cId="1631668762" sldId="403"/>
        </pc:sldMkLst>
        <pc:spChg chg="mod">
          <ac:chgData name="CANTU BAZALDUA, Fernando" userId="6cbb03ff-5e0f-4726-8e7e-92f8e095bd05" providerId="ADAL" clId="{868F6862-C26B-49C9-980F-B7220BE04FA7}" dt="2025-11-04T13:44:58.589" v="6096" actId="20577"/>
          <ac:spMkLst>
            <pc:docMk/>
            <pc:sldMk cId="1631668762" sldId="403"/>
            <ac:spMk id="2" creationId="{764963BC-2264-E2D5-7DF9-C1DF9AE4B21E}"/>
          </ac:spMkLst>
        </pc:spChg>
        <pc:spChg chg="mod">
          <ac:chgData name="CANTU BAZALDUA, Fernando" userId="6cbb03ff-5e0f-4726-8e7e-92f8e095bd05" providerId="ADAL" clId="{868F6862-C26B-49C9-980F-B7220BE04FA7}" dt="2025-11-04T08:51:42.750" v="5906" actId="20577"/>
          <ac:spMkLst>
            <pc:docMk/>
            <pc:sldMk cId="1631668762" sldId="403"/>
            <ac:spMk id="8" creationId="{6C2C0227-30E0-5243-D3BF-DA8561153C17}"/>
          </ac:spMkLst>
        </pc:spChg>
      </pc:sldChg>
      <pc:sldChg chg="del">
        <pc:chgData name="CANTU BAZALDUA, Fernando" userId="6cbb03ff-5e0f-4726-8e7e-92f8e095bd05" providerId="ADAL" clId="{868F6862-C26B-49C9-980F-B7220BE04FA7}" dt="2025-11-03T06:27:18.614" v="1" actId="47"/>
        <pc:sldMkLst>
          <pc:docMk/>
          <pc:sldMk cId="3425704946" sldId="403"/>
        </pc:sldMkLst>
      </pc:sldChg>
      <pc:sldChg chg="del">
        <pc:chgData name="CANTU BAZALDUA, Fernando" userId="6cbb03ff-5e0f-4726-8e7e-92f8e095bd05" providerId="ADAL" clId="{868F6862-C26B-49C9-980F-B7220BE04FA7}" dt="2025-11-03T06:27:18.614" v="1" actId="47"/>
        <pc:sldMkLst>
          <pc:docMk/>
          <pc:sldMk cId="3684095487" sldId="404"/>
        </pc:sldMkLst>
      </pc:sldChg>
      <pc:sldChg chg="del">
        <pc:chgData name="CANTU BAZALDUA, Fernando" userId="6cbb03ff-5e0f-4726-8e7e-92f8e095bd05" providerId="ADAL" clId="{868F6862-C26B-49C9-980F-B7220BE04FA7}" dt="2025-11-03T06:27:18.614" v="1" actId="47"/>
        <pc:sldMkLst>
          <pc:docMk/>
          <pc:sldMk cId="1432157525" sldId="405"/>
        </pc:sldMkLst>
      </pc:sldChg>
      <pc:sldChg chg="del">
        <pc:chgData name="CANTU BAZALDUA, Fernando" userId="6cbb03ff-5e0f-4726-8e7e-92f8e095bd05" providerId="ADAL" clId="{868F6862-C26B-49C9-980F-B7220BE04FA7}" dt="2025-11-03T06:27:23.276" v="2" actId="47"/>
        <pc:sldMkLst>
          <pc:docMk/>
          <pc:sldMk cId="2891167089" sldId="406"/>
        </pc:sldMkLst>
      </pc:sldChg>
      <pc:sldChg chg="del">
        <pc:chgData name="CANTU BAZALDUA, Fernando" userId="6cbb03ff-5e0f-4726-8e7e-92f8e095bd05" providerId="ADAL" clId="{868F6862-C26B-49C9-980F-B7220BE04FA7}" dt="2025-11-03T06:27:18.614" v="1" actId="47"/>
        <pc:sldMkLst>
          <pc:docMk/>
          <pc:sldMk cId="3075771700" sldId="407"/>
        </pc:sldMkLst>
      </pc:sldChg>
      <pc:sldChg chg="del">
        <pc:chgData name="CANTU BAZALDUA, Fernando" userId="6cbb03ff-5e0f-4726-8e7e-92f8e095bd05" providerId="ADAL" clId="{868F6862-C26B-49C9-980F-B7220BE04FA7}" dt="2025-11-03T06:27:03.579" v="0" actId="47"/>
        <pc:sldMkLst>
          <pc:docMk/>
          <pc:sldMk cId="3599915423" sldId="408"/>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41959A3-6E59-4BAE-9B83-B18FD4216D8D}" type="datetimeFigureOut">
              <a:rPr lang="en-US" smtClean="0"/>
              <a:t>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F45565-605D-4D4E-B694-8EF3E5791ED4}" type="slidenum">
              <a:rPr lang="en-US" smtClean="0"/>
              <a:t>‹#›</a:t>
            </a:fld>
            <a:endParaRPr lang="en-US"/>
          </a:p>
        </p:txBody>
      </p:sp>
    </p:spTree>
    <p:extLst>
      <p:ext uri="{BB962C8B-B14F-4D97-AF65-F5344CB8AC3E}">
        <p14:creationId xmlns:p14="http://schemas.microsoft.com/office/powerpoint/2010/main" val="35381728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41959A3-6E59-4BAE-9B83-B18FD4216D8D}" type="datetimeFigureOut">
              <a:rPr lang="en-US" smtClean="0"/>
              <a:t>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F45565-605D-4D4E-B694-8EF3E5791ED4}" type="slidenum">
              <a:rPr lang="en-US" smtClean="0"/>
              <a:t>‹#›</a:t>
            </a:fld>
            <a:endParaRPr lang="en-US"/>
          </a:p>
        </p:txBody>
      </p:sp>
    </p:spTree>
    <p:extLst>
      <p:ext uri="{BB962C8B-B14F-4D97-AF65-F5344CB8AC3E}">
        <p14:creationId xmlns:p14="http://schemas.microsoft.com/office/powerpoint/2010/main" val="23257834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41959A3-6E59-4BAE-9B83-B18FD4216D8D}" type="datetimeFigureOut">
              <a:rPr lang="en-US" smtClean="0"/>
              <a:t>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F45565-605D-4D4E-B694-8EF3E5791ED4}" type="slidenum">
              <a:rPr lang="en-US" smtClean="0"/>
              <a:t>‹#›</a:t>
            </a:fld>
            <a:endParaRPr lang="en-US"/>
          </a:p>
        </p:txBody>
      </p:sp>
    </p:spTree>
    <p:extLst>
      <p:ext uri="{BB962C8B-B14F-4D97-AF65-F5344CB8AC3E}">
        <p14:creationId xmlns:p14="http://schemas.microsoft.com/office/powerpoint/2010/main" val="31935868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41959A3-6E59-4BAE-9B83-B18FD4216D8D}" type="datetimeFigureOut">
              <a:rPr lang="en-US" smtClean="0"/>
              <a:t>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F45565-605D-4D4E-B694-8EF3E5791ED4}" type="slidenum">
              <a:rPr lang="en-US" smtClean="0"/>
              <a:t>‹#›</a:t>
            </a:fld>
            <a:endParaRPr lang="en-US"/>
          </a:p>
        </p:txBody>
      </p:sp>
    </p:spTree>
    <p:extLst>
      <p:ext uri="{BB962C8B-B14F-4D97-AF65-F5344CB8AC3E}">
        <p14:creationId xmlns:p14="http://schemas.microsoft.com/office/powerpoint/2010/main" val="36480969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41959A3-6E59-4BAE-9B83-B18FD4216D8D}" type="datetimeFigureOut">
              <a:rPr lang="en-US" smtClean="0"/>
              <a:t>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F45565-605D-4D4E-B694-8EF3E5791ED4}" type="slidenum">
              <a:rPr lang="en-US" smtClean="0"/>
              <a:t>‹#›</a:t>
            </a:fld>
            <a:endParaRPr lang="en-US"/>
          </a:p>
        </p:txBody>
      </p:sp>
    </p:spTree>
    <p:extLst>
      <p:ext uri="{BB962C8B-B14F-4D97-AF65-F5344CB8AC3E}">
        <p14:creationId xmlns:p14="http://schemas.microsoft.com/office/powerpoint/2010/main" val="20893842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41959A3-6E59-4BAE-9B83-B18FD4216D8D}" type="datetimeFigureOut">
              <a:rPr lang="en-US" smtClean="0"/>
              <a:t>11/4/2025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F45565-605D-4D4E-B694-8EF3E5791ED4}" type="slidenum">
              <a:rPr lang="en-US" smtClean="0"/>
              <a:t>‹#›</a:t>
            </a:fld>
            <a:endParaRPr lang="en-US"/>
          </a:p>
        </p:txBody>
      </p:sp>
    </p:spTree>
    <p:extLst>
      <p:ext uri="{BB962C8B-B14F-4D97-AF65-F5344CB8AC3E}">
        <p14:creationId xmlns:p14="http://schemas.microsoft.com/office/powerpoint/2010/main" val="36546865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41959A3-6E59-4BAE-9B83-B18FD4216D8D}" type="datetimeFigureOut">
              <a:rPr lang="en-US" smtClean="0"/>
              <a:t>11/4/2025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9F45565-605D-4D4E-B694-8EF3E5791ED4}" type="slidenum">
              <a:rPr lang="en-US" smtClean="0"/>
              <a:t>‹#›</a:t>
            </a:fld>
            <a:endParaRPr lang="en-US"/>
          </a:p>
        </p:txBody>
      </p:sp>
    </p:spTree>
    <p:extLst>
      <p:ext uri="{BB962C8B-B14F-4D97-AF65-F5344CB8AC3E}">
        <p14:creationId xmlns:p14="http://schemas.microsoft.com/office/powerpoint/2010/main" val="14263482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41959A3-6E59-4BAE-9B83-B18FD4216D8D}" type="datetimeFigureOut">
              <a:rPr lang="en-US" smtClean="0"/>
              <a:t>11/4/2025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9F45565-605D-4D4E-B694-8EF3E5791ED4}" type="slidenum">
              <a:rPr lang="en-US" smtClean="0"/>
              <a:t>‹#›</a:t>
            </a:fld>
            <a:endParaRPr lang="en-US"/>
          </a:p>
        </p:txBody>
      </p:sp>
    </p:spTree>
    <p:extLst>
      <p:ext uri="{BB962C8B-B14F-4D97-AF65-F5344CB8AC3E}">
        <p14:creationId xmlns:p14="http://schemas.microsoft.com/office/powerpoint/2010/main" val="6167638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41959A3-6E59-4BAE-9B83-B18FD4216D8D}" type="datetimeFigureOut">
              <a:rPr lang="en-US" smtClean="0"/>
              <a:t>11/4/2025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9F45565-605D-4D4E-B694-8EF3E5791ED4}" type="slidenum">
              <a:rPr lang="en-US" smtClean="0"/>
              <a:t>‹#›</a:t>
            </a:fld>
            <a:endParaRPr lang="en-US"/>
          </a:p>
        </p:txBody>
      </p:sp>
    </p:spTree>
    <p:extLst>
      <p:ext uri="{BB962C8B-B14F-4D97-AF65-F5344CB8AC3E}">
        <p14:creationId xmlns:p14="http://schemas.microsoft.com/office/powerpoint/2010/main" val="5990523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41959A3-6E59-4BAE-9B83-B18FD4216D8D}" type="datetimeFigureOut">
              <a:rPr lang="en-US" smtClean="0"/>
              <a:t>11/4/2025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F45565-605D-4D4E-B694-8EF3E5791ED4}" type="slidenum">
              <a:rPr lang="en-US" smtClean="0"/>
              <a:t>‹#›</a:t>
            </a:fld>
            <a:endParaRPr lang="en-US"/>
          </a:p>
        </p:txBody>
      </p:sp>
    </p:spTree>
    <p:extLst>
      <p:ext uri="{BB962C8B-B14F-4D97-AF65-F5344CB8AC3E}">
        <p14:creationId xmlns:p14="http://schemas.microsoft.com/office/powerpoint/2010/main" val="8551113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41959A3-6E59-4BAE-9B83-B18FD4216D8D}" type="datetimeFigureOut">
              <a:rPr lang="en-US" smtClean="0"/>
              <a:t>11/4/2025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F45565-605D-4D4E-B694-8EF3E5791ED4}" type="slidenum">
              <a:rPr lang="en-US" smtClean="0"/>
              <a:t>‹#›</a:t>
            </a:fld>
            <a:endParaRPr lang="en-US"/>
          </a:p>
        </p:txBody>
      </p:sp>
    </p:spTree>
    <p:extLst>
      <p:ext uri="{BB962C8B-B14F-4D97-AF65-F5344CB8AC3E}">
        <p14:creationId xmlns:p14="http://schemas.microsoft.com/office/powerpoint/2010/main" val="12445742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41959A3-6E59-4BAE-9B83-B18FD4216D8D}" type="datetimeFigureOut">
              <a:rPr lang="en-US" smtClean="0"/>
              <a:t>11/4/2025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F45565-605D-4D4E-B694-8EF3E5791ED4}" type="slidenum">
              <a:rPr lang="en-US" smtClean="0"/>
              <a:t>‹#›</a:t>
            </a:fld>
            <a:endParaRPr lang="en-US"/>
          </a:p>
        </p:txBody>
      </p:sp>
    </p:spTree>
    <p:extLst>
      <p:ext uri="{BB962C8B-B14F-4D97-AF65-F5344CB8AC3E}">
        <p14:creationId xmlns:p14="http://schemas.microsoft.com/office/powerpoint/2010/main" val="273459368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3.jpeg"/></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3.jpeg"/></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hyperlink" Target="https://doi.org/10.3233/SJI-220002" TargetMode="External"/><Relationship Id="rId4" Type="http://schemas.openxmlformats.org/officeDocument/2006/relationships/hyperlink" Target="https://doi.org/10.3233/sji-220086"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https://www.newyorkfed.org/medialibrary/media/research/blog/2023/NYFed-Staff-Nowcast_technical-paper" TargetMode="External"/><Relationship Id="rId3" Type="http://schemas.openxmlformats.org/officeDocument/2006/relationships/image" Target="../media/image3.jpeg"/><Relationship Id="rId7" Type="http://schemas.openxmlformats.org/officeDocument/2006/relationships/hyperlink" Target="https://www.ecb.europa.eu/pub/pdf/scpwps/ecb.wp2836~6b34f0492c.en.pdf" TargetMode="Externa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hyperlink" Target="https://www.destatis.de/EN/Service/EXSTAT/Datensaetze/early-indicator-economic-development.html" TargetMode="External"/><Relationship Id="rId5" Type="http://schemas.openxmlformats.org/officeDocument/2006/relationships/hyperlink" Target="http://dx.doi.org/10.1146/annurev-economics-080217-053214" TargetMode="External"/><Relationship Id="rId4" Type="http://schemas.openxmlformats.org/officeDocument/2006/relationships/hyperlink" Target="https://doi.org/10.1016/B978-0-444-53683-9.00004-9" TargetMode="External"/><Relationship Id="rId9" Type="http://schemas.openxmlformats.org/officeDocument/2006/relationships/hyperlink" Target="https://unctad.org/publication/feasibility-nowcasting-sdg-indicators-comprehensive-survey"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r="13616" b="24915"/>
          <a:stretch/>
        </p:blipFill>
        <p:spPr>
          <a:xfrm>
            <a:off x="0" y="897000"/>
            <a:ext cx="12192000" cy="5961000"/>
          </a:xfrm>
          <a:prstGeom prst="rect">
            <a:avLst/>
          </a:prstGeom>
        </p:spPr>
      </p:pic>
      <p:sp>
        <p:nvSpPr>
          <p:cNvPr id="5" name="blue - background">
            <a:extLst>
              <a:ext uri="{FF2B5EF4-FFF2-40B4-BE49-F238E27FC236}">
                <a16:creationId xmlns:a16="http://schemas.microsoft.com/office/drawing/2014/main" id="{DBEFD088-06B5-174C-A72E-585B45F2BE82}"/>
              </a:ext>
            </a:extLst>
          </p:cNvPr>
          <p:cNvSpPr/>
          <p:nvPr/>
        </p:nvSpPr>
        <p:spPr>
          <a:xfrm>
            <a:off x="739834" y="4015047"/>
            <a:ext cx="10694785" cy="2264085"/>
          </a:xfrm>
          <a:prstGeom prst="rect">
            <a:avLst/>
          </a:prstGeom>
          <a:solidFill>
            <a:srgbClr val="0091C7">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solidFill>
                  <a:schemeClr val="bg1"/>
                </a:solidFill>
              </a:rPr>
              <a:t>Some implications of AI for Official Statistics</a:t>
            </a:r>
            <a:endParaRPr lang="en-US" sz="900" dirty="0">
              <a:solidFill>
                <a:schemeClr val="bg1"/>
              </a:solidFill>
            </a:endParaRPr>
          </a:p>
          <a:p>
            <a:pPr algn="ctr"/>
            <a:r>
              <a:rPr lang="en-US" sz="2800" dirty="0">
                <a:solidFill>
                  <a:schemeClr val="bg1"/>
                </a:solidFill>
              </a:rPr>
              <a:t>Fernando Cantu Bazaldua, UNIDO</a:t>
            </a:r>
          </a:p>
          <a:p>
            <a:pPr algn="ctr"/>
            <a:endParaRPr lang="en-US" sz="1400" dirty="0">
              <a:solidFill>
                <a:schemeClr val="bg1"/>
              </a:solidFill>
            </a:endParaRPr>
          </a:p>
          <a:p>
            <a:pPr algn="ctr"/>
            <a:r>
              <a:rPr lang="en-GB" sz="2800" dirty="0">
                <a:solidFill>
                  <a:schemeClr val="bg1"/>
                </a:solidFill>
              </a:rPr>
              <a:t>International Forum “Digital Transformation of Official Statistics”</a:t>
            </a:r>
          </a:p>
          <a:p>
            <a:pPr algn="ctr"/>
            <a:r>
              <a:rPr lang="en-GB" sz="2800" dirty="0">
                <a:solidFill>
                  <a:schemeClr val="bg1"/>
                </a:solidFill>
              </a:rPr>
              <a:t>6-7 November 2025</a:t>
            </a:r>
            <a:endParaRPr lang="en-US" sz="2800" dirty="0">
              <a:solidFill>
                <a:schemeClr val="bg1"/>
              </a:solidFill>
            </a:endParaRPr>
          </a:p>
        </p:txBody>
      </p:sp>
      <p:sp>
        <p:nvSpPr>
          <p:cNvPr id="6" name="Rectangle 5"/>
          <p:cNvSpPr/>
          <p:nvPr/>
        </p:nvSpPr>
        <p:spPr>
          <a:xfrm flipV="1">
            <a:off x="739834" y="6256269"/>
            <a:ext cx="10694784" cy="45719"/>
          </a:xfrm>
          <a:prstGeom prst="rect">
            <a:avLst/>
          </a:prstGeom>
          <a:solidFill>
            <a:srgbClr val="F47A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grpSp>
        <p:nvGrpSpPr>
          <p:cNvPr id="3" name="Group 2">
            <a:extLst>
              <a:ext uri="{FF2B5EF4-FFF2-40B4-BE49-F238E27FC236}">
                <a16:creationId xmlns:a16="http://schemas.microsoft.com/office/drawing/2014/main" id="{A6F2ABC5-BC8B-94A8-318F-9848EABC4657}"/>
              </a:ext>
            </a:extLst>
          </p:cNvPr>
          <p:cNvGrpSpPr/>
          <p:nvPr/>
        </p:nvGrpSpPr>
        <p:grpSpPr>
          <a:xfrm>
            <a:off x="440575" y="5198"/>
            <a:ext cx="11319526" cy="903339"/>
            <a:chOff x="440575" y="5198"/>
            <a:chExt cx="11319526" cy="903339"/>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rcRect l="3365" r="54545"/>
            <a:stretch>
              <a:fillRect/>
            </a:stretch>
          </p:blipFill>
          <p:spPr>
            <a:xfrm>
              <a:off x="440575" y="5198"/>
              <a:ext cx="3848794" cy="903339"/>
            </a:xfrm>
            <a:prstGeom prst="rect">
              <a:avLst/>
            </a:prstGeom>
          </p:spPr>
        </p:pic>
        <p:pic>
          <p:nvPicPr>
            <p:cNvPr id="11" name="Picture 10" descr="A blue text on a white background&#10;&#10;AI-generated content may be incorrect.">
              <a:extLst>
                <a:ext uri="{FF2B5EF4-FFF2-40B4-BE49-F238E27FC236}">
                  <a16:creationId xmlns:a16="http://schemas.microsoft.com/office/drawing/2014/main" id="{A168B547-3EA8-A632-A422-DDAD41363B3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98443" y="115579"/>
              <a:ext cx="4261658" cy="665953"/>
            </a:xfrm>
            <a:prstGeom prst="rect">
              <a:avLst/>
            </a:prstGeom>
          </p:spPr>
        </p:pic>
      </p:grpSp>
    </p:spTree>
    <p:extLst>
      <p:ext uri="{BB962C8B-B14F-4D97-AF65-F5344CB8AC3E}">
        <p14:creationId xmlns:p14="http://schemas.microsoft.com/office/powerpoint/2010/main" val="7563370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E46B59-50A9-1777-1F67-D54C10C2FC67}"/>
            </a:ext>
          </a:extLst>
        </p:cNvPr>
        <p:cNvGrpSpPr/>
        <p:nvPr/>
      </p:nvGrpSpPr>
      <p:grpSpPr>
        <a:xfrm>
          <a:off x="0" y="0"/>
          <a:ext cx="0" cy="0"/>
          <a:chOff x="0" y="0"/>
          <a:chExt cx="0" cy="0"/>
        </a:xfrm>
      </p:grpSpPr>
      <p:pic>
        <p:nvPicPr>
          <p:cNvPr id="9" name="Picture 8" descr="A screenshot of a chat&#10;&#10;AI-generated content may be incorrect.">
            <a:extLst>
              <a:ext uri="{FF2B5EF4-FFF2-40B4-BE49-F238E27FC236}">
                <a16:creationId xmlns:a16="http://schemas.microsoft.com/office/drawing/2014/main" id="{F29ACD3A-47E3-9DB9-D58F-5C240E6DD2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31909" y="1640844"/>
            <a:ext cx="9328182" cy="4770786"/>
          </a:xfrm>
          <a:prstGeom prst="rect">
            <a:avLst/>
          </a:prstGeom>
        </p:spPr>
      </p:pic>
      <p:sp>
        <p:nvSpPr>
          <p:cNvPr id="2" name="Title 1">
            <a:extLst>
              <a:ext uri="{FF2B5EF4-FFF2-40B4-BE49-F238E27FC236}">
                <a16:creationId xmlns:a16="http://schemas.microsoft.com/office/drawing/2014/main" id="{ACFACFDC-BB34-4D16-EF61-0448DE97237E}"/>
              </a:ext>
            </a:extLst>
          </p:cNvPr>
          <p:cNvSpPr>
            <a:spLocks noGrp="1"/>
          </p:cNvSpPr>
          <p:nvPr>
            <p:ph type="title"/>
          </p:nvPr>
        </p:nvSpPr>
        <p:spPr>
          <a:xfrm>
            <a:off x="762000" y="1088938"/>
            <a:ext cx="10647680" cy="1030654"/>
          </a:xfrm>
        </p:spPr>
        <p:txBody>
          <a:bodyPr anchor="t" anchorCtr="0">
            <a:noAutofit/>
          </a:bodyPr>
          <a:lstStyle/>
          <a:p>
            <a:r>
              <a:rPr lang="en-GB" sz="3600" dirty="0">
                <a:solidFill>
                  <a:srgbClr val="F47A42"/>
                </a:solidFill>
                <a:latin typeface="+mn-lt"/>
              </a:rPr>
              <a:t>Example: Official sources are difficult to access</a:t>
            </a:r>
          </a:p>
        </p:txBody>
      </p:sp>
      <p:sp>
        <p:nvSpPr>
          <p:cNvPr id="6" name="Rectangle 5">
            <a:extLst>
              <a:ext uri="{FF2B5EF4-FFF2-40B4-BE49-F238E27FC236}">
                <a16:creationId xmlns:a16="http://schemas.microsoft.com/office/drawing/2014/main" id="{D5257BD4-57D0-CF5B-9843-8E8C39263222}"/>
              </a:ext>
            </a:extLst>
          </p:cNvPr>
          <p:cNvSpPr/>
          <p:nvPr/>
        </p:nvSpPr>
        <p:spPr>
          <a:xfrm>
            <a:off x="0" y="6508680"/>
            <a:ext cx="12192000" cy="45719"/>
          </a:xfrm>
          <a:prstGeom prst="rect">
            <a:avLst/>
          </a:prstGeom>
          <a:solidFill>
            <a:srgbClr val="F47A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grpSp>
        <p:nvGrpSpPr>
          <p:cNvPr id="3" name="Group 2">
            <a:extLst>
              <a:ext uri="{FF2B5EF4-FFF2-40B4-BE49-F238E27FC236}">
                <a16:creationId xmlns:a16="http://schemas.microsoft.com/office/drawing/2014/main" id="{A4CFDE10-5D6B-7A2A-CB38-6C710E4BBB99}"/>
              </a:ext>
            </a:extLst>
          </p:cNvPr>
          <p:cNvGrpSpPr/>
          <p:nvPr/>
        </p:nvGrpSpPr>
        <p:grpSpPr>
          <a:xfrm>
            <a:off x="440575" y="5198"/>
            <a:ext cx="11319526" cy="903339"/>
            <a:chOff x="440575" y="5198"/>
            <a:chExt cx="11319526" cy="903339"/>
          </a:xfrm>
        </p:grpSpPr>
        <p:pic>
          <p:nvPicPr>
            <p:cNvPr id="4" name="Picture 3">
              <a:extLst>
                <a:ext uri="{FF2B5EF4-FFF2-40B4-BE49-F238E27FC236}">
                  <a16:creationId xmlns:a16="http://schemas.microsoft.com/office/drawing/2014/main" id="{162E5C78-6660-2C40-92CE-98118AF4DB46}"/>
                </a:ext>
              </a:extLst>
            </p:cNvPr>
            <p:cNvPicPr>
              <a:picLocks noChangeAspect="1"/>
            </p:cNvPicPr>
            <p:nvPr/>
          </p:nvPicPr>
          <p:blipFill>
            <a:blip r:embed="rId3" cstate="print">
              <a:extLst>
                <a:ext uri="{28A0092B-C50C-407E-A947-70E740481C1C}">
                  <a14:useLocalDpi xmlns:a14="http://schemas.microsoft.com/office/drawing/2010/main" val="0"/>
                </a:ext>
              </a:extLst>
            </a:blip>
            <a:srcRect l="3365" r="54545"/>
            <a:stretch>
              <a:fillRect/>
            </a:stretch>
          </p:blipFill>
          <p:spPr>
            <a:xfrm>
              <a:off x="440575" y="5198"/>
              <a:ext cx="3848794" cy="903339"/>
            </a:xfrm>
            <a:prstGeom prst="rect">
              <a:avLst/>
            </a:prstGeom>
          </p:spPr>
        </p:pic>
        <p:pic>
          <p:nvPicPr>
            <p:cNvPr id="5" name="Picture 4" descr="A blue text on a white background&#10;&#10;AI-generated content may be incorrect.">
              <a:extLst>
                <a:ext uri="{FF2B5EF4-FFF2-40B4-BE49-F238E27FC236}">
                  <a16:creationId xmlns:a16="http://schemas.microsoft.com/office/drawing/2014/main" id="{1680A95F-FA9A-3EBE-2A1C-CAE4245D59D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98443" y="115579"/>
              <a:ext cx="4261658" cy="665953"/>
            </a:xfrm>
            <a:prstGeom prst="rect">
              <a:avLst/>
            </a:prstGeom>
          </p:spPr>
        </p:pic>
      </p:grpSp>
      <p:sp>
        <p:nvSpPr>
          <p:cNvPr id="8" name="Content Placeholder 2">
            <a:extLst>
              <a:ext uri="{FF2B5EF4-FFF2-40B4-BE49-F238E27FC236}">
                <a16:creationId xmlns:a16="http://schemas.microsoft.com/office/drawing/2014/main" id="{67FE19EA-C280-1E2A-A2DC-94E741E3F595}"/>
              </a:ext>
            </a:extLst>
          </p:cNvPr>
          <p:cNvSpPr>
            <a:spLocks noGrp="1"/>
          </p:cNvSpPr>
          <p:nvPr>
            <p:ph idx="1"/>
          </p:nvPr>
        </p:nvSpPr>
        <p:spPr>
          <a:xfrm>
            <a:off x="7355288" y="6165367"/>
            <a:ext cx="3198009" cy="294788"/>
          </a:xfrm>
        </p:spPr>
        <p:txBody>
          <a:bodyPr>
            <a:noAutofit/>
          </a:bodyPr>
          <a:lstStyle/>
          <a:p>
            <a:pPr marL="0" indent="0" algn="r">
              <a:lnSpc>
                <a:spcPct val="100000"/>
              </a:lnSpc>
              <a:spcBef>
                <a:spcPts val="0"/>
              </a:spcBef>
              <a:spcAft>
                <a:spcPts val="1000"/>
              </a:spcAft>
              <a:buNone/>
            </a:pPr>
            <a:r>
              <a:rPr lang="en-GB" sz="1200" dirty="0">
                <a:solidFill>
                  <a:srgbClr val="019CDC"/>
                </a:solidFill>
              </a:rPr>
              <a:t>Source: ChatGPT-5 (28 October 2025)</a:t>
            </a:r>
          </a:p>
        </p:txBody>
      </p:sp>
    </p:spTree>
    <p:extLst>
      <p:ext uri="{BB962C8B-B14F-4D97-AF65-F5344CB8AC3E}">
        <p14:creationId xmlns:p14="http://schemas.microsoft.com/office/powerpoint/2010/main" val="31813076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355A46-A783-F319-9DDE-00147272E99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65B1A7B-09B1-6A28-8A4B-F9477539CDB2}"/>
              </a:ext>
            </a:extLst>
          </p:cNvPr>
          <p:cNvSpPr>
            <a:spLocks noGrp="1"/>
          </p:cNvSpPr>
          <p:nvPr>
            <p:ph type="title"/>
          </p:nvPr>
        </p:nvSpPr>
        <p:spPr>
          <a:xfrm>
            <a:off x="762000" y="1088938"/>
            <a:ext cx="10647680" cy="1030654"/>
          </a:xfrm>
        </p:spPr>
        <p:txBody>
          <a:bodyPr anchor="t" anchorCtr="0">
            <a:noAutofit/>
          </a:bodyPr>
          <a:lstStyle/>
          <a:p>
            <a:r>
              <a:rPr lang="en-GB" sz="3600" dirty="0">
                <a:solidFill>
                  <a:srgbClr val="F47A42"/>
                </a:solidFill>
                <a:latin typeface="+mn-lt"/>
              </a:rPr>
              <a:t>Example: Official sources are difficult to access</a:t>
            </a:r>
          </a:p>
        </p:txBody>
      </p:sp>
      <p:sp>
        <p:nvSpPr>
          <p:cNvPr id="6" name="Rectangle 5">
            <a:extLst>
              <a:ext uri="{FF2B5EF4-FFF2-40B4-BE49-F238E27FC236}">
                <a16:creationId xmlns:a16="http://schemas.microsoft.com/office/drawing/2014/main" id="{5B9B081B-8CD7-726D-A980-14756B766547}"/>
              </a:ext>
            </a:extLst>
          </p:cNvPr>
          <p:cNvSpPr/>
          <p:nvPr/>
        </p:nvSpPr>
        <p:spPr>
          <a:xfrm>
            <a:off x="0" y="6508680"/>
            <a:ext cx="12192000" cy="45719"/>
          </a:xfrm>
          <a:prstGeom prst="rect">
            <a:avLst/>
          </a:prstGeom>
          <a:solidFill>
            <a:srgbClr val="F47A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grpSp>
        <p:nvGrpSpPr>
          <p:cNvPr id="3" name="Group 2">
            <a:extLst>
              <a:ext uri="{FF2B5EF4-FFF2-40B4-BE49-F238E27FC236}">
                <a16:creationId xmlns:a16="http://schemas.microsoft.com/office/drawing/2014/main" id="{B2841228-0D67-1C04-1A9C-F176A6798FF6}"/>
              </a:ext>
            </a:extLst>
          </p:cNvPr>
          <p:cNvGrpSpPr/>
          <p:nvPr/>
        </p:nvGrpSpPr>
        <p:grpSpPr>
          <a:xfrm>
            <a:off x="440575" y="5198"/>
            <a:ext cx="11319526" cy="903339"/>
            <a:chOff x="440575" y="5198"/>
            <a:chExt cx="11319526" cy="903339"/>
          </a:xfrm>
        </p:grpSpPr>
        <p:pic>
          <p:nvPicPr>
            <p:cNvPr id="4" name="Picture 3">
              <a:extLst>
                <a:ext uri="{FF2B5EF4-FFF2-40B4-BE49-F238E27FC236}">
                  <a16:creationId xmlns:a16="http://schemas.microsoft.com/office/drawing/2014/main" id="{A1C5DB3D-F163-3AC6-0F77-954D0A701F3D}"/>
                </a:ext>
              </a:extLst>
            </p:cNvPr>
            <p:cNvPicPr>
              <a:picLocks noChangeAspect="1"/>
            </p:cNvPicPr>
            <p:nvPr/>
          </p:nvPicPr>
          <p:blipFill>
            <a:blip r:embed="rId2" cstate="print">
              <a:extLst>
                <a:ext uri="{28A0092B-C50C-407E-A947-70E740481C1C}">
                  <a14:useLocalDpi xmlns:a14="http://schemas.microsoft.com/office/drawing/2010/main" val="0"/>
                </a:ext>
              </a:extLst>
            </a:blip>
            <a:srcRect l="3365" r="54545"/>
            <a:stretch>
              <a:fillRect/>
            </a:stretch>
          </p:blipFill>
          <p:spPr>
            <a:xfrm>
              <a:off x="440575" y="5198"/>
              <a:ext cx="3848794" cy="903339"/>
            </a:xfrm>
            <a:prstGeom prst="rect">
              <a:avLst/>
            </a:prstGeom>
          </p:spPr>
        </p:pic>
        <p:pic>
          <p:nvPicPr>
            <p:cNvPr id="5" name="Picture 4" descr="A blue text on a white background&#10;&#10;AI-generated content may be incorrect.">
              <a:extLst>
                <a:ext uri="{FF2B5EF4-FFF2-40B4-BE49-F238E27FC236}">
                  <a16:creationId xmlns:a16="http://schemas.microsoft.com/office/drawing/2014/main" id="{A3EC4E90-0DA7-9DB6-E71D-47FA724DF09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98443" y="115579"/>
              <a:ext cx="4261658" cy="665953"/>
            </a:xfrm>
            <a:prstGeom prst="rect">
              <a:avLst/>
            </a:prstGeom>
          </p:spPr>
        </p:pic>
      </p:grpSp>
      <p:sp>
        <p:nvSpPr>
          <p:cNvPr id="8" name="Content Placeholder 2">
            <a:extLst>
              <a:ext uri="{FF2B5EF4-FFF2-40B4-BE49-F238E27FC236}">
                <a16:creationId xmlns:a16="http://schemas.microsoft.com/office/drawing/2014/main" id="{97B9D265-54B2-BC17-83C1-1CD4C49470A7}"/>
              </a:ext>
            </a:extLst>
          </p:cNvPr>
          <p:cNvSpPr>
            <a:spLocks noGrp="1"/>
          </p:cNvSpPr>
          <p:nvPr>
            <p:ph idx="1"/>
          </p:nvPr>
        </p:nvSpPr>
        <p:spPr>
          <a:xfrm>
            <a:off x="7355288" y="6165367"/>
            <a:ext cx="3198009" cy="294788"/>
          </a:xfrm>
        </p:spPr>
        <p:txBody>
          <a:bodyPr>
            <a:noAutofit/>
          </a:bodyPr>
          <a:lstStyle/>
          <a:p>
            <a:pPr marL="0" indent="0" algn="r">
              <a:lnSpc>
                <a:spcPct val="100000"/>
              </a:lnSpc>
              <a:spcBef>
                <a:spcPts val="0"/>
              </a:spcBef>
              <a:spcAft>
                <a:spcPts val="1000"/>
              </a:spcAft>
              <a:buNone/>
            </a:pPr>
            <a:r>
              <a:rPr lang="en-GB" sz="1200" dirty="0">
                <a:solidFill>
                  <a:srgbClr val="019CDC"/>
                </a:solidFill>
              </a:rPr>
              <a:t>Source: ChatGPT-5 (28 October 2025)</a:t>
            </a:r>
          </a:p>
        </p:txBody>
      </p:sp>
      <p:pic>
        <p:nvPicPr>
          <p:cNvPr id="10" name="Picture 9" descr="A screenshot of a computer&#10;&#10;AI-generated content may be incorrect.">
            <a:extLst>
              <a:ext uri="{FF2B5EF4-FFF2-40B4-BE49-F238E27FC236}">
                <a16:creationId xmlns:a16="http://schemas.microsoft.com/office/drawing/2014/main" id="{4146BC76-CB2E-3061-74A3-DBBC6E4EB0D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40319" y="1756904"/>
            <a:ext cx="9511087" cy="4427838"/>
          </a:xfrm>
          <a:prstGeom prst="rect">
            <a:avLst/>
          </a:prstGeom>
        </p:spPr>
      </p:pic>
      <p:sp>
        <p:nvSpPr>
          <p:cNvPr id="11" name="Rectangle 10">
            <a:extLst>
              <a:ext uri="{FF2B5EF4-FFF2-40B4-BE49-F238E27FC236}">
                <a16:creationId xmlns:a16="http://schemas.microsoft.com/office/drawing/2014/main" id="{C1A7D72B-C333-C071-15A4-7B13C33DBB5D}"/>
              </a:ext>
            </a:extLst>
          </p:cNvPr>
          <p:cNvSpPr/>
          <p:nvPr/>
        </p:nvSpPr>
        <p:spPr>
          <a:xfrm>
            <a:off x="1491916" y="5100991"/>
            <a:ext cx="8855242" cy="934049"/>
          </a:xfrm>
          <a:prstGeom prst="rect">
            <a:avLst/>
          </a:prstGeom>
          <a:no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3489707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677C31-2C34-1B4F-4DD6-529528FD5799}"/>
            </a:ext>
          </a:extLst>
        </p:cNvPr>
        <p:cNvGrpSpPr/>
        <p:nvPr/>
      </p:nvGrpSpPr>
      <p:grpSpPr>
        <a:xfrm>
          <a:off x="0" y="0"/>
          <a:ext cx="0" cy="0"/>
          <a:chOff x="0" y="0"/>
          <a:chExt cx="0" cy="0"/>
        </a:xfrm>
      </p:grpSpPr>
      <p:pic>
        <p:nvPicPr>
          <p:cNvPr id="12" name="Picture 11" descr="A screenshot of a computer&#10;&#10;AI-generated content may be incorrect.">
            <a:extLst>
              <a:ext uri="{FF2B5EF4-FFF2-40B4-BE49-F238E27FC236}">
                <a16:creationId xmlns:a16="http://schemas.microsoft.com/office/drawing/2014/main" id="{169130D4-1F78-34F7-A47F-FB30C90C948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6374" y="3709668"/>
            <a:ext cx="5622163" cy="2917772"/>
          </a:xfrm>
          <a:prstGeom prst="rect">
            <a:avLst/>
          </a:prstGeom>
        </p:spPr>
      </p:pic>
      <p:sp>
        <p:nvSpPr>
          <p:cNvPr id="2" name="Title 1">
            <a:extLst>
              <a:ext uri="{FF2B5EF4-FFF2-40B4-BE49-F238E27FC236}">
                <a16:creationId xmlns:a16="http://schemas.microsoft.com/office/drawing/2014/main" id="{7A7838BE-C2B6-BB63-FEAD-1FF1CDA49187}"/>
              </a:ext>
            </a:extLst>
          </p:cNvPr>
          <p:cNvSpPr>
            <a:spLocks noGrp="1"/>
          </p:cNvSpPr>
          <p:nvPr>
            <p:ph type="title"/>
          </p:nvPr>
        </p:nvSpPr>
        <p:spPr>
          <a:xfrm>
            <a:off x="762000" y="1088938"/>
            <a:ext cx="10647680" cy="1030654"/>
          </a:xfrm>
        </p:spPr>
        <p:txBody>
          <a:bodyPr anchor="t" anchorCtr="0">
            <a:noAutofit/>
          </a:bodyPr>
          <a:lstStyle/>
          <a:p>
            <a:r>
              <a:rPr lang="en-GB" sz="3600" dirty="0">
                <a:solidFill>
                  <a:srgbClr val="F47A42"/>
                </a:solidFill>
                <a:latin typeface="+mn-lt"/>
              </a:rPr>
              <a:t>Example: Official sources are difficult to access</a:t>
            </a:r>
          </a:p>
        </p:txBody>
      </p:sp>
      <p:sp>
        <p:nvSpPr>
          <p:cNvPr id="6" name="Rectangle 5">
            <a:extLst>
              <a:ext uri="{FF2B5EF4-FFF2-40B4-BE49-F238E27FC236}">
                <a16:creationId xmlns:a16="http://schemas.microsoft.com/office/drawing/2014/main" id="{761908F6-62BE-FEFC-E9BA-CFAD7ED7B421}"/>
              </a:ext>
            </a:extLst>
          </p:cNvPr>
          <p:cNvSpPr/>
          <p:nvPr/>
        </p:nvSpPr>
        <p:spPr>
          <a:xfrm>
            <a:off x="0" y="6508680"/>
            <a:ext cx="12192000" cy="45719"/>
          </a:xfrm>
          <a:prstGeom prst="rect">
            <a:avLst/>
          </a:prstGeom>
          <a:solidFill>
            <a:srgbClr val="F47A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grpSp>
        <p:nvGrpSpPr>
          <p:cNvPr id="3" name="Group 2">
            <a:extLst>
              <a:ext uri="{FF2B5EF4-FFF2-40B4-BE49-F238E27FC236}">
                <a16:creationId xmlns:a16="http://schemas.microsoft.com/office/drawing/2014/main" id="{A2738B05-9180-E0BF-00A7-D2892CF7BEBF}"/>
              </a:ext>
            </a:extLst>
          </p:cNvPr>
          <p:cNvGrpSpPr/>
          <p:nvPr/>
        </p:nvGrpSpPr>
        <p:grpSpPr>
          <a:xfrm>
            <a:off x="440575" y="5198"/>
            <a:ext cx="11319526" cy="903339"/>
            <a:chOff x="440575" y="5198"/>
            <a:chExt cx="11319526" cy="903339"/>
          </a:xfrm>
        </p:grpSpPr>
        <p:pic>
          <p:nvPicPr>
            <p:cNvPr id="4" name="Picture 3">
              <a:extLst>
                <a:ext uri="{FF2B5EF4-FFF2-40B4-BE49-F238E27FC236}">
                  <a16:creationId xmlns:a16="http://schemas.microsoft.com/office/drawing/2014/main" id="{994D718F-5169-1B48-676B-75330C7512D8}"/>
                </a:ext>
              </a:extLst>
            </p:cNvPr>
            <p:cNvPicPr>
              <a:picLocks noChangeAspect="1"/>
            </p:cNvPicPr>
            <p:nvPr/>
          </p:nvPicPr>
          <p:blipFill>
            <a:blip r:embed="rId3" cstate="print">
              <a:extLst>
                <a:ext uri="{28A0092B-C50C-407E-A947-70E740481C1C}">
                  <a14:useLocalDpi xmlns:a14="http://schemas.microsoft.com/office/drawing/2010/main" val="0"/>
                </a:ext>
              </a:extLst>
            </a:blip>
            <a:srcRect l="3365" r="54545"/>
            <a:stretch>
              <a:fillRect/>
            </a:stretch>
          </p:blipFill>
          <p:spPr>
            <a:xfrm>
              <a:off x="440575" y="5198"/>
              <a:ext cx="3848794" cy="903339"/>
            </a:xfrm>
            <a:prstGeom prst="rect">
              <a:avLst/>
            </a:prstGeom>
          </p:spPr>
        </p:pic>
        <p:pic>
          <p:nvPicPr>
            <p:cNvPr id="5" name="Picture 4" descr="A blue text on a white background&#10;&#10;AI-generated content may be incorrect.">
              <a:extLst>
                <a:ext uri="{FF2B5EF4-FFF2-40B4-BE49-F238E27FC236}">
                  <a16:creationId xmlns:a16="http://schemas.microsoft.com/office/drawing/2014/main" id="{D2DD3DEF-5623-E21D-9B16-AA765C3681F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98443" y="115579"/>
              <a:ext cx="4261658" cy="665953"/>
            </a:xfrm>
            <a:prstGeom prst="rect">
              <a:avLst/>
            </a:prstGeom>
          </p:spPr>
        </p:pic>
      </p:grpSp>
      <p:pic>
        <p:nvPicPr>
          <p:cNvPr id="9" name="Picture 8" descr="A screenshot of a computer&#10;&#10;AI-generated content may be incorrect.">
            <a:extLst>
              <a:ext uri="{FF2B5EF4-FFF2-40B4-BE49-F238E27FC236}">
                <a16:creationId xmlns:a16="http://schemas.microsoft.com/office/drawing/2014/main" id="{F23F1984-E03E-570B-4E55-63A843C96B9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6374" y="1687495"/>
            <a:ext cx="5622163" cy="2094305"/>
          </a:xfrm>
          <a:prstGeom prst="rect">
            <a:avLst/>
          </a:prstGeom>
        </p:spPr>
      </p:pic>
      <p:pic>
        <p:nvPicPr>
          <p:cNvPr id="15" name="Picture 14" descr="A screenshot of a document&#10;&#10;AI-generated content may be incorrect.">
            <a:extLst>
              <a:ext uri="{FF2B5EF4-FFF2-40B4-BE49-F238E27FC236}">
                <a16:creationId xmlns:a16="http://schemas.microsoft.com/office/drawing/2014/main" id="{319EAE59-8B16-D996-7B48-C51B5119D6B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84164" y="1977234"/>
            <a:ext cx="5371374" cy="4214076"/>
          </a:xfrm>
          <a:prstGeom prst="rect">
            <a:avLst/>
          </a:prstGeom>
          <a:ln>
            <a:solidFill>
              <a:srgbClr val="019CDC"/>
            </a:solidFill>
          </a:ln>
        </p:spPr>
      </p:pic>
    </p:spTree>
    <p:extLst>
      <p:ext uri="{BB962C8B-B14F-4D97-AF65-F5344CB8AC3E}">
        <p14:creationId xmlns:p14="http://schemas.microsoft.com/office/powerpoint/2010/main" val="7733387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D23132-1206-E71C-68AF-F01CA6CBF40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7680FAC-7992-8713-B07E-558F9C1FE099}"/>
              </a:ext>
            </a:extLst>
          </p:cNvPr>
          <p:cNvSpPr>
            <a:spLocks noGrp="1"/>
          </p:cNvSpPr>
          <p:nvPr>
            <p:ph type="title"/>
          </p:nvPr>
        </p:nvSpPr>
        <p:spPr>
          <a:xfrm>
            <a:off x="762000" y="1088938"/>
            <a:ext cx="10647680" cy="1030654"/>
          </a:xfrm>
        </p:spPr>
        <p:txBody>
          <a:bodyPr anchor="t" anchorCtr="0">
            <a:noAutofit/>
          </a:bodyPr>
          <a:lstStyle/>
          <a:p>
            <a:r>
              <a:rPr lang="en-GB" sz="3600" dirty="0">
                <a:solidFill>
                  <a:srgbClr val="F47A42"/>
                </a:solidFill>
                <a:latin typeface="+mn-lt"/>
              </a:rPr>
              <a:t>Example: Official sources are difficult to access</a:t>
            </a:r>
          </a:p>
        </p:txBody>
      </p:sp>
      <p:sp>
        <p:nvSpPr>
          <p:cNvPr id="6" name="Rectangle 5">
            <a:extLst>
              <a:ext uri="{FF2B5EF4-FFF2-40B4-BE49-F238E27FC236}">
                <a16:creationId xmlns:a16="http://schemas.microsoft.com/office/drawing/2014/main" id="{A1E62616-157C-2443-7C93-08C5120F3B4B}"/>
              </a:ext>
            </a:extLst>
          </p:cNvPr>
          <p:cNvSpPr/>
          <p:nvPr/>
        </p:nvSpPr>
        <p:spPr>
          <a:xfrm>
            <a:off x="0" y="6508680"/>
            <a:ext cx="12192000" cy="45719"/>
          </a:xfrm>
          <a:prstGeom prst="rect">
            <a:avLst/>
          </a:prstGeom>
          <a:solidFill>
            <a:srgbClr val="F47A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grpSp>
        <p:nvGrpSpPr>
          <p:cNvPr id="3" name="Group 2">
            <a:extLst>
              <a:ext uri="{FF2B5EF4-FFF2-40B4-BE49-F238E27FC236}">
                <a16:creationId xmlns:a16="http://schemas.microsoft.com/office/drawing/2014/main" id="{07686099-93CD-24DD-F451-811D12CD24E7}"/>
              </a:ext>
            </a:extLst>
          </p:cNvPr>
          <p:cNvGrpSpPr/>
          <p:nvPr/>
        </p:nvGrpSpPr>
        <p:grpSpPr>
          <a:xfrm>
            <a:off x="440575" y="5198"/>
            <a:ext cx="11319526" cy="903339"/>
            <a:chOff x="440575" y="5198"/>
            <a:chExt cx="11319526" cy="903339"/>
          </a:xfrm>
        </p:grpSpPr>
        <p:pic>
          <p:nvPicPr>
            <p:cNvPr id="4" name="Picture 3">
              <a:extLst>
                <a:ext uri="{FF2B5EF4-FFF2-40B4-BE49-F238E27FC236}">
                  <a16:creationId xmlns:a16="http://schemas.microsoft.com/office/drawing/2014/main" id="{93139494-1B19-9884-F1D7-CEA364413BF7}"/>
                </a:ext>
              </a:extLst>
            </p:cNvPr>
            <p:cNvPicPr>
              <a:picLocks noChangeAspect="1"/>
            </p:cNvPicPr>
            <p:nvPr/>
          </p:nvPicPr>
          <p:blipFill>
            <a:blip r:embed="rId2" cstate="print">
              <a:extLst>
                <a:ext uri="{28A0092B-C50C-407E-A947-70E740481C1C}">
                  <a14:useLocalDpi xmlns:a14="http://schemas.microsoft.com/office/drawing/2010/main" val="0"/>
                </a:ext>
              </a:extLst>
            </a:blip>
            <a:srcRect l="3365" r="54545"/>
            <a:stretch>
              <a:fillRect/>
            </a:stretch>
          </p:blipFill>
          <p:spPr>
            <a:xfrm>
              <a:off x="440575" y="5198"/>
              <a:ext cx="3848794" cy="903339"/>
            </a:xfrm>
            <a:prstGeom prst="rect">
              <a:avLst/>
            </a:prstGeom>
          </p:spPr>
        </p:pic>
        <p:pic>
          <p:nvPicPr>
            <p:cNvPr id="5" name="Picture 4" descr="A blue text on a white background&#10;&#10;AI-generated content may be incorrect.">
              <a:extLst>
                <a:ext uri="{FF2B5EF4-FFF2-40B4-BE49-F238E27FC236}">
                  <a16:creationId xmlns:a16="http://schemas.microsoft.com/office/drawing/2014/main" id="{2942F237-B259-7A41-FE06-7222014B979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98443" y="115579"/>
              <a:ext cx="4261658" cy="665953"/>
            </a:xfrm>
            <a:prstGeom prst="rect">
              <a:avLst/>
            </a:prstGeom>
          </p:spPr>
        </p:pic>
      </p:grpSp>
      <p:sp>
        <p:nvSpPr>
          <p:cNvPr id="8" name="Content Placeholder 2">
            <a:extLst>
              <a:ext uri="{FF2B5EF4-FFF2-40B4-BE49-F238E27FC236}">
                <a16:creationId xmlns:a16="http://schemas.microsoft.com/office/drawing/2014/main" id="{6F1026A0-3D60-6877-143D-5CB56FFD1011}"/>
              </a:ext>
            </a:extLst>
          </p:cNvPr>
          <p:cNvSpPr>
            <a:spLocks noGrp="1"/>
          </p:cNvSpPr>
          <p:nvPr>
            <p:ph idx="1"/>
          </p:nvPr>
        </p:nvSpPr>
        <p:spPr>
          <a:xfrm>
            <a:off x="6431263" y="5932882"/>
            <a:ext cx="3198009" cy="294788"/>
          </a:xfrm>
        </p:spPr>
        <p:txBody>
          <a:bodyPr>
            <a:noAutofit/>
          </a:bodyPr>
          <a:lstStyle/>
          <a:p>
            <a:pPr marL="0" indent="0" algn="r">
              <a:lnSpc>
                <a:spcPct val="100000"/>
              </a:lnSpc>
              <a:spcBef>
                <a:spcPts val="0"/>
              </a:spcBef>
              <a:spcAft>
                <a:spcPts val="1000"/>
              </a:spcAft>
              <a:buNone/>
            </a:pPr>
            <a:r>
              <a:rPr lang="en-GB" sz="1200" dirty="0">
                <a:solidFill>
                  <a:srgbClr val="019CDC"/>
                </a:solidFill>
              </a:rPr>
              <a:t>Source: ChatGPT-5 (28 October 2025)</a:t>
            </a:r>
          </a:p>
        </p:txBody>
      </p:sp>
      <p:pic>
        <p:nvPicPr>
          <p:cNvPr id="9" name="Picture 8">
            <a:extLst>
              <a:ext uri="{FF2B5EF4-FFF2-40B4-BE49-F238E27FC236}">
                <a16:creationId xmlns:a16="http://schemas.microsoft.com/office/drawing/2014/main" id="{8CF58FBB-600C-1B43-CE52-0201AAEF2AC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52233" y="2299993"/>
            <a:ext cx="9267214" cy="3117015"/>
          </a:xfrm>
          <a:prstGeom prst="rect">
            <a:avLst/>
          </a:prstGeom>
        </p:spPr>
      </p:pic>
    </p:spTree>
    <p:extLst>
      <p:ext uri="{BB962C8B-B14F-4D97-AF65-F5344CB8AC3E}">
        <p14:creationId xmlns:p14="http://schemas.microsoft.com/office/powerpoint/2010/main" val="6139256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BD76A1-BEB8-4EB1-ECD8-E9DF67937C8F}"/>
            </a:ext>
          </a:extLst>
        </p:cNvPr>
        <p:cNvGrpSpPr/>
        <p:nvPr/>
      </p:nvGrpSpPr>
      <p:grpSpPr>
        <a:xfrm>
          <a:off x="0" y="0"/>
          <a:ext cx="0" cy="0"/>
          <a:chOff x="0" y="0"/>
          <a:chExt cx="0" cy="0"/>
        </a:xfrm>
      </p:grpSpPr>
      <p:pic>
        <p:nvPicPr>
          <p:cNvPr id="10" name="Picture 9" descr="A screenshot of a computer&#10;&#10;AI-generated content may be incorrect.">
            <a:extLst>
              <a:ext uri="{FF2B5EF4-FFF2-40B4-BE49-F238E27FC236}">
                <a16:creationId xmlns:a16="http://schemas.microsoft.com/office/drawing/2014/main" id="{68CF344E-B8AE-EC57-660F-AA7E82D05423}"/>
              </a:ext>
            </a:extLst>
          </p:cNvPr>
          <p:cNvPicPr>
            <a:picLocks noChangeAspect="1"/>
          </p:cNvPicPr>
          <p:nvPr/>
        </p:nvPicPr>
        <p:blipFill>
          <a:blip r:embed="rId2">
            <a:extLst>
              <a:ext uri="{28A0092B-C50C-407E-A947-70E740481C1C}">
                <a14:useLocalDpi xmlns:a14="http://schemas.microsoft.com/office/drawing/2010/main" val="0"/>
              </a:ext>
            </a:extLst>
          </a:blip>
          <a:srcRect b="43327"/>
          <a:stretch>
            <a:fillRect/>
          </a:stretch>
        </p:blipFill>
        <p:spPr>
          <a:xfrm>
            <a:off x="1212002" y="1716492"/>
            <a:ext cx="9770203" cy="4418376"/>
          </a:xfrm>
          <a:prstGeom prst="rect">
            <a:avLst/>
          </a:prstGeom>
        </p:spPr>
      </p:pic>
      <p:sp>
        <p:nvSpPr>
          <p:cNvPr id="2" name="Title 1">
            <a:extLst>
              <a:ext uri="{FF2B5EF4-FFF2-40B4-BE49-F238E27FC236}">
                <a16:creationId xmlns:a16="http://schemas.microsoft.com/office/drawing/2014/main" id="{96AE1A16-C6FF-4332-4091-5646F692E958}"/>
              </a:ext>
            </a:extLst>
          </p:cNvPr>
          <p:cNvSpPr>
            <a:spLocks noGrp="1"/>
          </p:cNvSpPr>
          <p:nvPr>
            <p:ph type="title"/>
          </p:nvPr>
        </p:nvSpPr>
        <p:spPr>
          <a:xfrm>
            <a:off x="762000" y="1088938"/>
            <a:ext cx="10647680" cy="1030654"/>
          </a:xfrm>
        </p:spPr>
        <p:txBody>
          <a:bodyPr anchor="t" anchorCtr="0">
            <a:noAutofit/>
          </a:bodyPr>
          <a:lstStyle/>
          <a:p>
            <a:r>
              <a:rPr lang="en-GB" sz="3600" dirty="0">
                <a:solidFill>
                  <a:srgbClr val="F47A42"/>
                </a:solidFill>
                <a:latin typeface="+mn-lt"/>
              </a:rPr>
              <a:t>Example: Official sources are difficult to access</a:t>
            </a:r>
          </a:p>
        </p:txBody>
      </p:sp>
      <p:sp>
        <p:nvSpPr>
          <p:cNvPr id="6" name="Rectangle 5">
            <a:extLst>
              <a:ext uri="{FF2B5EF4-FFF2-40B4-BE49-F238E27FC236}">
                <a16:creationId xmlns:a16="http://schemas.microsoft.com/office/drawing/2014/main" id="{E0AB22EF-83A8-FD99-1581-F776469528C0}"/>
              </a:ext>
            </a:extLst>
          </p:cNvPr>
          <p:cNvSpPr/>
          <p:nvPr/>
        </p:nvSpPr>
        <p:spPr>
          <a:xfrm>
            <a:off x="0" y="6508680"/>
            <a:ext cx="12192000" cy="45719"/>
          </a:xfrm>
          <a:prstGeom prst="rect">
            <a:avLst/>
          </a:prstGeom>
          <a:solidFill>
            <a:srgbClr val="F47A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grpSp>
        <p:nvGrpSpPr>
          <p:cNvPr id="3" name="Group 2">
            <a:extLst>
              <a:ext uri="{FF2B5EF4-FFF2-40B4-BE49-F238E27FC236}">
                <a16:creationId xmlns:a16="http://schemas.microsoft.com/office/drawing/2014/main" id="{CE2B6E4B-39A5-C67D-A328-99190D8FAF3F}"/>
              </a:ext>
            </a:extLst>
          </p:cNvPr>
          <p:cNvGrpSpPr/>
          <p:nvPr/>
        </p:nvGrpSpPr>
        <p:grpSpPr>
          <a:xfrm>
            <a:off x="440575" y="5198"/>
            <a:ext cx="11319526" cy="903339"/>
            <a:chOff x="440575" y="5198"/>
            <a:chExt cx="11319526" cy="903339"/>
          </a:xfrm>
        </p:grpSpPr>
        <p:pic>
          <p:nvPicPr>
            <p:cNvPr id="4" name="Picture 3">
              <a:extLst>
                <a:ext uri="{FF2B5EF4-FFF2-40B4-BE49-F238E27FC236}">
                  <a16:creationId xmlns:a16="http://schemas.microsoft.com/office/drawing/2014/main" id="{A9A3D475-E448-0099-FE6B-08FB3616C710}"/>
                </a:ext>
              </a:extLst>
            </p:cNvPr>
            <p:cNvPicPr>
              <a:picLocks noChangeAspect="1"/>
            </p:cNvPicPr>
            <p:nvPr/>
          </p:nvPicPr>
          <p:blipFill>
            <a:blip r:embed="rId3" cstate="print">
              <a:extLst>
                <a:ext uri="{28A0092B-C50C-407E-A947-70E740481C1C}">
                  <a14:useLocalDpi xmlns:a14="http://schemas.microsoft.com/office/drawing/2010/main" val="0"/>
                </a:ext>
              </a:extLst>
            </a:blip>
            <a:srcRect l="3365" r="54545"/>
            <a:stretch>
              <a:fillRect/>
            </a:stretch>
          </p:blipFill>
          <p:spPr>
            <a:xfrm>
              <a:off x="440575" y="5198"/>
              <a:ext cx="3848794" cy="903339"/>
            </a:xfrm>
            <a:prstGeom prst="rect">
              <a:avLst/>
            </a:prstGeom>
          </p:spPr>
        </p:pic>
        <p:pic>
          <p:nvPicPr>
            <p:cNvPr id="5" name="Picture 4" descr="A blue text on a white background&#10;&#10;AI-generated content may be incorrect.">
              <a:extLst>
                <a:ext uri="{FF2B5EF4-FFF2-40B4-BE49-F238E27FC236}">
                  <a16:creationId xmlns:a16="http://schemas.microsoft.com/office/drawing/2014/main" id="{51D90F2C-A66C-401B-6157-CDF400CDED3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98443" y="115579"/>
              <a:ext cx="4261658" cy="665953"/>
            </a:xfrm>
            <a:prstGeom prst="rect">
              <a:avLst/>
            </a:prstGeom>
          </p:spPr>
        </p:pic>
      </p:grpSp>
      <p:sp>
        <p:nvSpPr>
          <p:cNvPr id="8" name="Content Placeholder 2">
            <a:extLst>
              <a:ext uri="{FF2B5EF4-FFF2-40B4-BE49-F238E27FC236}">
                <a16:creationId xmlns:a16="http://schemas.microsoft.com/office/drawing/2014/main" id="{48906CFF-0418-0FF3-685B-81515AEA2E00}"/>
              </a:ext>
            </a:extLst>
          </p:cNvPr>
          <p:cNvSpPr>
            <a:spLocks noGrp="1"/>
          </p:cNvSpPr>
          <p:nvPr>
            <p:ph idx="1"/>
          </p:nvPr>
        </p:nvSpPr>
        <p:spPr>
          <a:xfrm>
            <a:off x="6431263" y="5932882"/>
            <a:ext cx="3198009" cy="294788"/>
          </a:xfrm>
        </p:spPr>
        <p:txBody>
          <a:bodyPr>
            <a:noAutofit/>
          </a:bodyPr>
          <a:lstStyle/>
          <a:p>
            <a:pPr marL="0" indent="0" algn="r">
              <a:lnSpc>
                <a:spcPct val="100000"/>
              </a:lnSpc>
              <a:spcBef>
                <a:spcPts val="0"/>
              </a:spcBef>
              <a:spcAft>
                <a:spcPts val="1000"/>
              </a:spcAft>
              <a:buNone/>
            </a:pPr>
            <a:r>
              <a:rPr lang="en-GB" sz="1200" dirty="0">
                <a:solidFill>
                  <a:srgbClr val="019CDC"/>
                </a:solidFill>
              </a:rPr>
              <a:t>Source: ChatGPT-5 (28 October 2025)</a:t>
            </a:r>
          </a:p>
        </p:txBody>
      </p:sp>
    </p:spTree>
    <p:extLst>
      <p:ext uri="{BB962C8B-B14F-4D97-AF65-F5344CB8AC3E}">
        <p14:creationId xmlns:p14="http://schemas.microsoft.com/office/powerpoint/2010/main" val="20521931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07F1AE-FF3B-517F-D83C-B67F7D997F6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E3EE050-2F06-92F4-6F4B-E0EB3B98C981}"/>
              </a:ext>
            </a:extLst>
          </p:cNvPr>
          <p:cNvSpPr>
            <a:spLocks noGrp="1"/>
          </p:cNvSpPr>
          <p:nvPr>
            <p:ph type="title"/>
          </p:nvPr>
        </p:nvSpPr>
        <p:spPr>
          <a:xfrm>
            <a:off x="762000" y="1088938"/>
            <a:ext cx="10647680" cy="1030654"/>
          </a:xfrm>
        </p:spPr>
        <p:txBody>
          <a:bodyPr anchor="t" anchorCtr="0">
            <a:noAutofit/>
          </a:bodyPr>
          <a:lstStyle/>
          <a:p>
            <a:r>
              <a:rPr lang="en-GB" sz="3600" dirty="0">
                <a:solidFill>
                  <a:srgbClr val="F47A42"/>
                </a:solidFill>
                <a:latin typeface="+mn-lt"/>
              </a:rPr>
              <a:t>Example: Information provided is incorrect</a:t>
            </a:r>
          </a:p>
        </p:txBody>
      </p:sp>
      <p:sp>
        <p:nvSpPr>
          <p:cNvPr id="6" name="Rectangle 5">
            <a:extLst>
              <a:ext uri="{FF2B5EF4-FFF2-40B4-BE49-F238E27FC236}">
                <a16:creationId xmlns:a16="http://schemas.microsoft.com/office/drawing/2014/main" id="{4BC08748-861A-206C-440D-155471CDEEFE}"/>
              </a:ext>
            </a:extLst>
          </p:cNvPr>
          <p:cNvSpPr/>
          <p:nvPr/>
        </p:nvSpPr>
        <p:spPr>
          <a:xfrm>
            <a:off x="0" y="6508680"/>
            <a:ext cx="12192000" cy="45719"/>
          </a:xfrm>
          <a:prstGeom prst="rect">
            <a:avLst/>
          </a:prstGeom>
          <a:solidFill>
            <a:srgbClr val="F47A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grpSp>
        <p:nvGrpSpPr>
          <p:cNvPr id="3" name="Group 2">
            <a:extLst>
              <a:ext uri="{FF2B5EF4-FFF2-40B4-BE49-F238E27FC236}">
                <a16:creationId xmlns:a16="http://schemas.microsoft.com/office/drawing/2014/main" id="{ADE0DE92-5506-303E-C824-BC4E904888EE}"/>
              </a:ext>
            </a:extLst>
          </p:cNvPr>
          <p:cNvGrpSpPr/>
          <p:nvPr/>
        </p:nvGrpSpPr>
        <p:grpSpPr>
          <a:xfrm>
            <a:off x="440575" y="5198"/>
            <a:ext cx="11319526" cy="903339"/>
            <a:chOff x="440575" y="5198"/>
            <a:chExt cx="11319526" cy="903339"/>
          </a:xfrm>
        </p:grpSpPr>
        <p:pic>
          <p:nvPicPr>
            <p:cNvPr id="4" name="Picture 3">
              <a:extLst>
                <a:ext uri="{FF2B5EF4-FFF2-40B4-BE49-F238E27FC236}">
                  <a16:creationId xmlns:a16="http://schemas.microsoft.com/office/drawing/2014/main" id="{D25E61C5-C8FF-9F86-AE08-0D8000E44494}"/>
                </a:ext>
              </a:extLst>
            </p:cNvPr>
            <p:cNvPicPr>
              <a:picLocks noChangeAspect="1"/>
            </p:cNvPicPr>
            <p:nvPr/>
          </p:nvPicPr>
          <p:blipFill>
            <a:blip r:embed="rId2" cstate="print">
              <a:extLst>
                <a:ext uri="{28A0092B-C50C-407E-A947-70E740481C1C}">
                  <a14:useLocalDpi xmlns:a14="http://schemas.microsoft.com/office/drawing/2010/main" val="0"/>
                </a:ext>
              </a:extLst>
            </a:blip>
            <a:srcRect l="3365" r="54545"/>
            <a:stretch>
              <a:fillRect/>
            </a:stretch>
          </p:blipFill>
          <p:spPr>
            <a:xfrm>
              <a:off x="440575" y="5198"/>
              <a:ext cx="3848794" cy="903339"/>
            </a:xfrm>
            <a:prstGeom prst="rect">
              <a:avLst/>
            </a:prstGeom>
          </p:spPr>
        </p:pic>
        <p:pic>
          <p:nvPicPr>
            <p:cNvPr id="5" name="Picture 4" descr="A blue text on a white background&#10;&#10;AI-generated content may be incorrect.">
              <a:extLst>
                <a:ext uri="{FF2B5EF4-FFF2-40B4-BE49-F238E27FC236}">
                  <a16:creationId xmlns:a16="http://schemas.microsoft.com/office/drawing/2014/main" id="{A904E0E6-A647-8708-3783-15CA1FB2955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98443" y="115579"/>
              <a:ext cx="4261658" cy="665953"/>
            </a:xfrm>
            <a:prstGeom prst="rect">
              <a:avLst/>
            </a:prstGeom>
          </p:spPr>
        </p:pic>
      </p:grpSp>
      <p:sp>
        <p:nvSpPr>
          <p:cNvPr id="8" name="Content Placeholder 2">
            <a:extLst>
              <a:ext uri="{FF2B5EF4-FFF2-40B4-BE49-F238E27FC236}">
                <a16:creationId xmlns:a16="http://schemas.microsoft.com/office/drawing/2014/main" id="{48CE307B-A955-485C-A0BA-8276730895C9}"/>
              </a:ext>
            </a:extLst>
          </p:cNvPr>
          <p:cNvSpPr>
            <a:spLocks noGrp="1"/>
          </p:cNvSpPr>
          <p:nvPr>
            <p:ph idx="1"/>
          </p:nvPr>
        </p:nvSpPr>
        <p:spPr>
          <a:xfrm>
            <a:off x="6431263" y="5932882"/>
            <a:ext cx="3198009" cy="294788"/>
          </a:xfrm>
        </p:spPr>
        <p:txBody>
          <a:bodyPr>
            <a:noAutofit/>
          </a:bodyPr>
          <a:lstStyle/>
          <a:p>
            <a:pPr marL="0" indent="0" algn="r">
              <a:lnSpc>
                <a:spcPct val="100000"/>
              </a:lnSpc>
              <a:spcBef>
                <a:spcPts val="0"/>
              </a:spcBef>
              <a:spcAft>
                <a:spcPts val="1000"/>
              </a:spcAft>
              <a:buNone/>
            </a:pPr>
            <a:r>
              <a:rPr lang="en-GB" sz="1200" dirty="0">
                <a:solidFill>
                  <a:srgbClr val="019CDC"/>
                </a:solidFill>
              </a:rPr>
              <a:t>Source: ChatGPT-5 (28 October 2025)</a:t>
            </a:r>
          </a:p>
        </p:txBody>
      </p:sp>
      <p:pic>
        <p:nvPicPr>
          <p:cNvPr id="9" name="Picture 8" descr="A screenshot of a chat&#10;&#10;AI-generated content may be incorrect.">
            <a:extLst>
              <a:ext uri="{FF2B5EF4-FFF2-40B4-BE49-F238E27FC236}">
                <a16:creationId xmlns:a16="http://schemas.microsoft.com/office/drawing/2014/main" id="{9357F68A-DD22-AA23-CF72-E86F1EF5F27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79488" y="2538591"/>
            <a:ext cx="9633024" cy="2553056"/>
          </a:xfrm>
          <a:prstGeom prst="rect">
            <a:avLst/>
          </a:prstGeom>
        </p:spPr>
      </p:pic>
    </p:spTree>
    <p:extLst>
      <p:ext uri="{BB962C8B-B14F-4D97-AF65-F5344CB8AC3E}">
        <p14:creationId xmlns:p14="http://schemas.microsoft.com/office/powerpoint/2010/main" val="24506247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76F2D0-EF90-D949-9FE2-B1CD29DD79FD}"/>
            </a:ext>
          </a:extLst>
        </p:cNvPr>
        <p:cNvGrpSpPr/>
        <p:nvPr/>
      </p:nvGrpSpPr>
      <p:grpSpPr>
        <a:xfrm>
          <a:off x="0" y="0"/>
          <a:ext cx="0" cy="0"/>
          <a:chOff x="0" y="0"/>
          <a:chExt cx="0" cy="0"/>
        </a:xfrm>
      </p:grpSpPr>
      <p:pic>
        <p:nvPicPr>
          <p:cNvPr id="10" name="Picture 9" descr="A screenshot of a report&#10;&#10;AI-generated content may be incorrect.">
            <a:extLst>
              <a:ext uri="{FF2B5EF4-FFF2-40B4-BE49-F238E27FC236}">
                <a16:creationId xmlns:a16="http://schemas.microsoft.com/office/drawing/2014/main" id="{23A4BEF7-55BA-87AB-6228-C4308B34304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01410" y="2947771"/>
            <a:ext cx="5718656" cy="3352316"/>
          </a:xfrm>
          <a:prstGeom prst="rect">
            <a:avLst/>
          </a:prstGeom>
        </p:spPr>
      </p:pic>
      <p:sp>
        <p:nvSpPr>
          <p:cNvPr id="2" name="Title 1">
            <a:extLst>
              <a:ext uri="{FF2B5EF4-FFF2-40B4-BE49-F238E27FC236}">
                <a16:creationId xmlns:a16="http://schemas.microsoft.com/office/drawing/2014/main" id="{77B47735-723C-7E53-5912-12DF6C2ABA66}"/>
              </a:ext>
            </a:extLst>
          </p:cNvPr>
          <p:cNvSpPr>
            <a:spLocks noGrp="1"/>
          </p:cNvSpPr>
          <p:nvPr>
            <p:ph type="title"/>
          </p:nvPr>
        </p:nvSpPr>
        <p:spPr>
          <a:xfrm>
            <a:off x="762000" y="1088938"/>
            <a:ext cx="10647680" cy="1030654"/>
          </a:xfrm>
        </p:spPr>
        <p:txBody>
          <a:bodyPr anchor="t" anchorCtr="0">
            <a:noAutofit/>
          </a:bodyPr>
          <a:lstStyle/>
          <a:p>
            <a:r>
              <a:rPr lang="en-GB" sz="3600" dirty="0">
                <a:solidFill>
                  <a:srgbClr val="F47A42"/>
                </a:solidFill>
                <a:latin typeface="+mn-lt"/>
              </a:rPr>
              <a:t>Example: Mixing sources and lack of metadata</a:t>
            </a:r>
          </a:p>
        </p:txBody>
      </p:sp>
      <p:sp>
        <p:nvSpPr>
          <p:cNvPr id="6" name="Rectangle 5">
            <a:extLst>
              <a:ext uri="{FF2B5EF4-FFF2-40B4-BE49-F238E27FC236}">
                <a16:creationId xmlns:a16="http://schemas.microsoft.com/office/drawing/2014/main" id="{1265AECA-B540-B1BF-9ED4-30BB8DA37EEF}"/>
              </a:ext>
            </a:extLst>
          </p:cNvPr>
          <p:cNvSpPr/>
          <p:nvPr/>
        </p:nvSpPr>
        <p:spPr>
          <a:xfrm>
            <a:off x="0" y="6508680"/>
            <a:ext cx="12192000" cy="45719"/>
          </a:xfrm>
          <a:prstGeom prst="rect">
            <a:avLst/>
          </a:prstGeom>
          <a:solidFill>
            <a:srgbClr val="F47A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grpSp>
        <p:nvGrpSpPr>
          <p:cNvPr id="3" name="Group 2">
            <a:extLst>
              <a:ext uri="{FF2B5EF4-FFF2-40B4-BE49-F238E27FC236}">
                <a16:creationId xmlns:a16="http://schemas.microsoft.com/office/drawing/2014/main" id="{68FE6CA8-EB4E-1648-B2FC-4848945A51D5}"/>
              </a:ext>
            </a:extLst>
          </p:cNvPr>
          <p:cNvGrpSpPr/>
          <p:nvPr/>
        </p:nvGrpSpPr>
        <p:grpSpPr>
          <a:xfrm>
            <a:off x="440575" y="5198"/>
            <a:ext cx="11319526" cy="903339"/>
            <a:chOff x="440575" y="5198"/>
            <a:chExt cx="11319526" cy="903339"/>
          </a:xfrm>
        </p:grpSpPr>
        <p:pic>
          <p:nvPicPr>
            <p:cNvPr id="4" name="Picture 3">
              <a:extLst>
                <a:ext uri="{FF2B5EF4-FFF2-40B4-BE49-F238E27FC236}">
                  <a16:creationId xmlns:a16="http://schemas.microsoft.com/office/drawing/2014/main" id="{D70918CE-1A6C-93CB-BB01-36769B0E598C}"/>
                </a:ext>
              </a:extLst>
            </p:cNvPr>
            <p:cNvPicPr>
              <a:picLocks noChangeAspect="1"/>
            </p:cNvPicPr>
            <p:nvPr/>
          </p:nvPicPr>
          <p:blipFill>
            <a:blip r:embed="rId3" cstate="print">
              <a:extLst>
                <a:ext uri="{28A0092B-C50C-407E-A947-70E740481C1C}">
                  <a14:useLocalDpi xmlns:a14="http://schemas.microsoft.com/office/drawing/2010/main" val="0"/>
                </a:ext>
              </a:extLst>
            </a:blip>
            <a:srcRect l="3365" r="54545"/>
            <a:stretch>
              <a:fillRect/>
            </a:stretch>
          </p:blipFill>
          <p:spPr>
            <a:xfrm>
              <a:off x="440575" y="5198"/>
              <a:ext cx="3848794" cy="903339"/>
            </a:xfrm>
            <a:prstGeom prst="rect">
              <a:avLst/>
            </a:prstGeom>
          </p:spPr>
        </p:pic>
        <p:pic>
          <p:nvPicPr>
            <p:cNvPr id="5" name="Picture 4" descr="A blue text on a white background&#10;&#10;AI-generated content may be incorrect.">
              <a:extLst>
                <a:ext uri="{FF2B5EF4-FFF2-40B4-BE49-F238E27FC236}">
                  <a16:creationId xmlns:a16="http://schemas.microsoft.com/office/drawing/2014/main" id="{B1A38607-E42A-FD56-D7B2-4A870927A07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98443" y="115579"/>
              <a:ext cx="4261658" cy="665953"/>
            </a:xfrm>
            <a:prstGeom prst="rect">
              <a:avLst/>
            </a:prstGeom>
          </p:spPr>
        </p:pic>
      </p:grpSp>
      <p:sp>
        <p:nvSpPr>
          <p:cNvPr id="8" name="Content Placeholder 2">
            <a:extLst>
              <a:ext uri="{FF2B5EF4-FFF2-40B4-BE49-F238E27FC236}">
                <a16:creationId xmlns:a16="http://schemas.microsoft.com/office/drawing/2014/main" id="{0F3D959D-0E9D-3F4A-FAA2-A480FF3BAFEC}"/>
              </a:ext>
            </a:extLst>
          </p:cNvPr>
          <p:cNvSpPr>
            <a:spLocks noGrp="1"/>
          </p:cNvSpPr>
          <p:nvPr>
            <p:ph idx="1"/>
          </p:nvPr>
        </p:nvSpPr>
        <p:spPr>
          <a:xfrm>
            <a:off x="6431263" y="6086887"/>
            <a:ext cx="3198009" cy="294788"/>
          </a:xfrm>
        </p:spPr>
        <p:txBody>
          <a:bodyPr>
            <a:noAutofit/>
          </a:bodyPr>
          <a:lstStyle/>
          <a:p>
            <a:pPr marL="0" indent="0" algn="r">
              <a:lnSpc>
                <a:spcPct val="100000"/>
              </a:lnSpc>
              <a:spcBef>
                <a:spcPts val="0"/>
              </a:spcBef>
              <a:spcAft>
                <a:spcPts val="1000"/>
              </a:spcAft>
              <a:buNone/>
            </a:pPr>
            <a:r>
              <a:rPr lang="en-GB" sz="1200" dirty="0">
                <a:solidFill>
                  <a:srgbClr val="019CDC"/>
                </a:solidFill>
              </a:rPr>
              <a:t>Source: ChatGPT-5 (28 October 2025)</a:t>
            </a:r>
          </a:p>
        </p:txBody>
      </p:sp>
      <p:pic>
        <p:nvPicPr>
          <p:cNvPr id="12" name="Picture 11">
            <a:extLst>
              <a:ext uri="{FF2B5EF4-FFF2-40B4-BE49-F238E27FC236}">
                <a16:creationId xmlns:a16="http://schemas.microsoft.com/office/drawing/2014/main" id="{B51AEDBF-F4B8-8BAA-A10D-800CC435B13B}"/>
              </a:ext>
            </a:extLst>
          </p:cNvPr>
          <p:cNvPicPr>
            <a:picLocks noChangeAspect="1"/>
          </p:cNvPicPr>
          <p:nvPr/>
        </p:nvPicPr>
        <p:blipFill>
          <a:blip r:embed="rId5"/>
          <a:stretch>
            <a:fillRect/>
          </a:stretch>
        </p:blipFill>
        <p:spPr>
          <a:xfrm>
            <a:off x="1516772" y="1671535"/>
            <a:ext cx="9713998" cy="1330828"/>
          </a:xfrm>
          <a:prstGeom prst="rect">
            <a:avLst/>
          </a:prstGeom>
        </p:spPr>
      </p:pic>
    </p:spTree>
    <p:extLst>
      <p:ext uri="{BB962C8B-B14F-4D97-AF65-F5344CB8AC3E}">
        <p14:creationId xmlns:p14="http://schemas.microsoft.com/office/powerpoint/2010/main" val="41423762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F04AE0-2134-161C-07B7-35DB39926C6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64963BC-2264-E2D5-7DF9-C1DF9AE4B21E}"/>
              </a:ext>
            </a:extLst>
          </p:cNvPr>
          <p:cNvSpPr>
            <a:spLocks noGrp="1"/>
          </p:cNvSpPr>
          <p:nvPr>
            <p:ph type="title"/>
          </p:nvPr>
        </p:nvSpPr>
        <p:spPr>
          <a:xfrm>
            <a:off x="762000" y="1088938"/>
            <a:ext cx="10647680" cy="1030654"/>
          </a:xfrm>
        </p:spPr>
        <p:txBody>
          <a:bodyPr anchor="t" anchorCtr="0">
            <a:noAutofit/>
          </a:bodyPr>
          <a:lstStyle/>
          <a:p>
            <a:r>
              <a:rPr lang="en-GB" sz="3600" dirty="0">
                <a:solidFill>
                  <a:srgbClr val="F47A42"/>
                </a:solidFill>
                <a:latin typeface="+mn-lt"/>
              </a:rPr>
              <a:t>This challenge requires a new perspective on data openness, transparency, and communication</a:t>
            </a:r>
          </a:p>
        </p:txBody>
      </p:sp>
      <p:sp>
        <p:nvSpPr>
          <p:cNvPr id="6" name="Rectangle 5">
            <a:extLst>
              <a:ext uri="{FF2B5EF4-FFF2-40B4-BE49-F238E27FC236}">
                <a16:creationId xmlns:a16="http://schemas.microsoft.com/office/drawing/2014/main" id="{6C37BF96-7416-8A90-0008-453BF6A6347A}"/>
              </a:ext>
            </a:extLst>
          </p:cNvPr>
          <p:cNvSpPr/>
          <p:nvPr/>
        </p:nvSpPr>
        <p:spPr>
          <a:xfrm>
            <a:off x="0" y="6508680"/>
            <a:ext cx="12192000" cy="45719"/>
          </a:xfrm>
          <a:prstGeom prst="rect">
            <a:avLst/>
          </a:prstGeom>
          <a:solidFill>
            <a:srgbClr val="F47A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grpSp>
        <p:nvGrpSpPr>
          <p:cNvPr id="3" name="Group 2">
            <a:extLst>
              <a:ext uri="{FF2B5EF4-FFF2-40B4-BE49-F238E27FC236}">
                <a16:creationId xmlns:a16="http://schemas.microsoft.com/office/drawing/2014/main" id="{5CEB7346-45F4-DDDF-1595-04B0D9DE85DA}"/>
              </a:ext>
            </a:extLst>
          </p:cNvPr>
          <p:cNvGrpSpPr/>
          <p:nvPr/>
        </p:nvGrpSpPr>
        <p:grpSpPr>
          <a:xfrm>
            <a:off x="440575" y="5198"/>
            <a:ext cx="11319526" cy="903339"/>
            <a:chOff x="440575" y="5198"/>
            <a:chExt cx="11319526" cy="903339"/>
          </a:xfrm>
        </p:grpSpPr>
        <p:pic>
          <p:nvPicPr>
            <p:cNvPr id="4" name="Picture 3">
              <a:extLst>
                <a:ext uri="{FF2B5EF4-FFF2-40B4-BE49-F238E27FC236}">
                  <a16:creationId xmlns:a16="http://schemas.microsoft.com/office/drawing/2014/main" id="{82DB3D22-420C-B8D1-AA19-FF9C85BC046A}"/>
                </a:ext>
              </a:extLst>
            </p:cNvPr>
            <p:cNvPicPr>
              <a:picLocks noChangeAspect="1"/>
            </p:cNvPicPr>
            <p:nvPr/>
          </p:nvPicPr>
          <p:blipFill>
            <a:blip r:embed="rId2" cstate="print">
              <a:extLst>
                <a:ext uri="{28A0092B-C50C-407E-A947-70E740481C1C}">
                  <a14:useLocalDpi xmlns:a14="http://schemas.microsoft.com/office/drawing/2010/main" val="0"/>
                </a:ext>
              </a:extLst>
            </a:blip>
            <a:srcRect l="3365" r="54545"/>
            <a:stretch>
              <a:fillRect/>
            </a:stretch>
          </p:blipFill>
          <p:spPr>
            <a:xfrm>
              <a:off x="440575" y="5198"/>
              <a:ext cx="3848794" cy="903339"/>
            </a:xfrm>
            <a:prstGeom prst="rect">
              <a:avLst/>
            </a:prstGeom>
          </p:spPr>
        </p:pic>
        <p:pic>
          <p:nvPicPr>
            <p:cNvPr id="5" name="Picture 4" descr="A blue text on a white background&#10;&#10;AI-generated content may be incorrect.">
              <a:extLst>
                <a:ext uri="{FF2B5EF4-FFF2-40B4-BE49-F238E27FC236}">
                  <a16:creationId xmlns:a16="http://schemas.microsoft.com/office/drawing/2014/main" id="{2EDBB67B-300E-155D-3EEA-48186BCA7AD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98443" y="115579"/>
              <a:ext cx="4261658" cy="665953"/>
            </a:xfrm>
            <a:prstGeom prst="rect">
              <a:avLst/>
            </a:prstGeom>
          </p:spPr>
        </p:pic>
      </p:grpSp>
      <p:sp>
        <p:nvSpPr>
          <p:cNvPr id="8" name="Content Placeholder 2">
            <a:extLst>
              <a:ext uri="{FF2B5EF4-FFF2-40B4-BE49-F238E27FC236}">
                <a16:creationId xmlns:a16="http://schemas.microsoft.com/office/drawing/2014/main" id="{6C2C0227-30E0-5243-D3BF-DA8561153C17}"/>
              </a:ext>
            </a:extLst>
          </p:cNvPr>
          <p:cNvSpPr>
            <a:spLocks noGrp="1"/>
          </p:cNvSpPr>
          <p:nvPr>
            <p:ph idx="1"/>
          </p:nvPr>
        </p:nvSpPr>
        <p:spPr>
          <a:xfrm>
            <a:off x="762000" y="2282199"/>
            <a:ext cx="10647680" cy="3857344"/>
          </a:xfrm>
        </p:spPr>
        <p:txBody>
          <a:bodyPr>
            <a:noAutofit/>
          </a:bodyPr>
          <a:lstStyle/>
          <a:p>
            <a:pPr marL="357188" indent="-357188">
              <a:lnSpc>
                <a:spcPct val="100000"/>
              </a:lnSpc>
              <a:spcBef>
                <a:spcPts val="0"/>
              </a:spcBef>
              <a:spcAft>
                <a:spcPts val="600"/>
              </a:spcAft>
              <a:buFont typeface="Calibri" panose="020F0502020204030204" pitchFamily="34" charset="0"/>
              <a:buChar char="»"/>
            </a:pPr>
            <a:r>
              <a:rPr lang="en-GB" dirty="0">
                <a:solidFill>
                  <a:srgbClr val="019CDC"/>
                </a:solidFill>
              </a:rPr>
              <a:t>Adapt statistical quality </a:t>
            </a:r>
            <a:r>
              <a:rPr lang="en-GB">
                <a:solidFill>
                  <a:srgbClr val="019CDC"/>
                </a:solidFill>
              </a:rPr>
              <a:t>standards to </a:t>
            </a:r>
            <a:r>
              <a:rPr lang="en-GB" dirty="0">
                <a:solidFill>
                  <a:srgbClr val="019CDC"/>
                </a:solidFill>
              </a:rPr>
              <a:t>an AI world</a:t>
            </a:r>
          </a:p>
          <a:p>
            <a:pPr marL="357188" indent="-357188">
              <a:lnSpc>
                <a:spcPct val="100000"/>
              </a:lnSpc>
              <a:spcBef>
                <a:spcPts val="0"/>
              </a:spcBef>
              <a:spcAft>
                <a:spcPts val="600"/>
              </a:spcAft>
              <a:buFont typeface="Calibri" panose="020F0502020204030204" pitchFamily="34" charset="0"/>
              <a:buChar char="»"/>
            </a:pPr>
            <a:r>
              <a:rPr lang="en-GB" dirty="0">
                <a:solidFill>
                  <a:srgbClr val="019CDC"/>
                </a:solidFill>
              </a:rPr>
              <a:t>Make statistics AI discoverable: Provide open, machine-readable data with a well-documented format and structure</a:t>
            </a:r>
          </a:p>
          <a:p>
            <a:pPr marL="357188" indent="-357188">
              <a:lnSpc>
                <a:spcPct val="100000"/>
              </a:lnSpc>
              <a:spcBef>
                <a:spcPts val="0"/>
              </a:spcBef>
              <a:spcAft>
                <a:spcPts val="600"/>
              </a:spcAft>
              <a:buFont typeface="Calibri" panose="020F0502020204030204" pitchFamily="34" charset="0"/>
              <a:buChar char="»"/>
            </a:pPr>
            <a:r>
              <a:rPr lang="en-GB" dirty="0">
                <a:solidFill>
                  <a:srgbClr val="019CDC"/>
                </a:solidFill>
              </a:rPr>
              <a:t>Adopt modern, data-specific metadata standards</a:t>
            </a:r>
          </a:p>
          <a:p>
            <a:pPr marL="357188" indent="-357188">
              <a:lnSpc>
                <a:spcPct val="100000"/>
              </a:lnSpc>
              <a:spcBef>
                <a:spcPts val="0"/>
              </a:spcBef>
              <a:spcAft>
                <a:spcPts val="600"/>
              </a:spcAft>
              <a:buFont typeface="Calibri" panose="020F0502020204030204" pitchFamily="34" charset="0"/>
              <a:buChar char="»"/>
            </a:pPr>
            <a:r>
              <a:rPr lang="en-GB" dirty="0">
                <a:solidFill>
                  <a:srgbClr val="019CDC"/>
                </a:solidFill>
              </a:rPr>
              <a:t>Implement emerging protocols to interact with AI systems</a:t>
            </a:r>
          </a:p>
          <a:p>
            <a:pPr marL="357188" indent="-357188">
              <a:lnSpc>
                <a:spcPct val="100000"/>
              </a:lnSpc>
              <a:spcBef>
                <a:spcPts val="0"/>
              </a:spcBef>
              <a:spcAft>
                <a:spcPts val="600"/>
              </a:spcAft>
              <a:buFont typeface="Calibri" panose="020F0502020204030204" pitchFamily="34" charset="0"/>
              <a:buChar char="»"/>
            </a:pPr>
            <a:r>
              <a:rPr lang="en-GB" dirty="0">
                <a:solidFill>
                  <a:srgbClr val="019CDC"/>
                </a:solidFill>
              </a:rPr>
              <a:t>Optimize communication material for AI: SEO + AI-ready</a:t>
            </a:r>
          </a:p>
          <a:p>
            <a:pPr marL="357188" indent="-357188">
              <a:lnSpc>
                <a:spcPct val="100000"/>
              </a:lnSpc>
              <a:spcBef>
                <a:spcPts val="0"/>
              </a:spcBef>
              <a:spcAft>
                <a:spcPts val="600"/>
              </a:spcAft>
              <a:buFont typeface="Calibri" panose="020F0502020204030204" pitchFamily="34" charset="0"/>
              <a:buChar char="»"/>
            </a:pPr>
            <a:r>
              <a:rPr lang="en-GB" dirty="0">
                <a:solidFill>
                  <a:srgbClr val="019CDC"/>
                </a:solidFill>
              </a:rPr>
              <a:t>Build partnerships and alliances with AI-based platforms, and promote data quality standards</a:t>
            </a:r>
          </a:p>
          <a:p>
            <a:pPr marL="357188" indent="-357188">
              <a:lnSpc>
                <a:spcPct val="100000"/>
              </a:lnSpc>
              <a:spcBef>
                <a:spcPts val="0"/>
              </a:spcBef>
              <a:spcAft>
                <a:spcPts val="600"/>
              </a:spcAft>
              <a:buFont typeface="Calibri" panose="020F0502020204030204" pitchFamily="34" charset="0"/>
              <a:buChar char="»"/>
            </a:pPr>
            <a:endParaRPr lang="en-GB" dirty="0">
              <a:solidFill>
                <a:srgbClr val="019CDC"/>
              </a:solidFill>
            </a:endParaRPr>
          </a:p>
        </p:txBody>
      </p:sp>
    </p:spTree>
    <p:extLst>
      <p:ext uri="{BB962C8B-B14F-4D97-AF65-F5344CB8AC3E}">
        <p14:creationId xmlns:p14="http://schemas.microsoft.com/office/powerpoint/2010/main" val="16316687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56C302-3E7B-E33D-866E-88C6E2C6D903}"/>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E4C47DAC-4703-9FE4-714E-C974AD878C05}"/>
              </a:ext>
            </a:extLst>
          </p:cNvPr>
          <p:cNvPicPr>
            <a:picLocks noChangeAspect="1"/>
          </p:cNvPicPr>
          <p:nvPr/>
        </p:nvPicPr>
        <p:blipFill rotWithShape="1">
          <a:blip r:embed="rId2">
            <a:extLst>
              <a:ext uri="{28A0092B-C50C-407E-A947-70E740481C1C}">
                <a14:useLocalDpi xmlns:a14="http://schemas.microsoft.com/office/drawing/2010/main" val="0"/>
              </a:ext>
            </a:extLst>
          </a:blip>
          <a:srcRect r="13616" b="24915"/>
          <a:stretch/>
        </p:blipFill>
        <p:spPr>
          <a:xfrm>
            <a:off x="0" y="897000"/>
            <a:ext cx="12192000" cy="5961000"/>
          </a:xfrm>
          <a:prstGeom prst="rect">
            <a:avLst/>
          </a:prstGeom>
        </p:spPr>
      </p:pic>
      <p:sp>
        <p:nvSpPr>
          <p:cNvPr id="5" name="blue - background">
            <a:extLst>
              <a:ext uri="{FF2B5EF4-FFF2-40B4-BE49-F238E27FC236}">
                <a16:creationId xmlns:a16="http://schemas.microsoft.com/office/drawing/2014/main" id="{00EA6479-7E8B-3822-A6FB-C30032A99BE0}"/>
              </a:ext>
            </a:extLst>
          </p:cNvPr>
          <p:cNvSpPr/>
          <p:nvPr/>
        </p:nvSpPr>
        <p:spPr>
          <a:xfrm>
            <a:off x="739834" y="4015047"/>
            <a:ext cx="10694785" cy="2264085"/>
          </a:xfrm>
          <a:prstGeom prst="rect">
            <a:avLst/>
          </a:prstGeom>
          <a:solidFill>
            <a:srgbClr val="0091C7">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solidFill>
                  <a:schemeClr val="bg1"/>
                </a:solidFill>
              </a:rPr>
              <a:t>Some implications of AI for Official Statistics</a:t>
            </a:r>
            <a:endParaRPr lang="en-US" sz="900" dirty="0">
              <a:solidFill>
                <a:schemeClr val="bg1"/>
              </a:solidFill>
            </a:endParaRPr>
          </a:p>
          <a:p>
            <a:pPr algn="ctr"/>
            <a:r>
              <a:rPr lang="en-US" sz="2800" dirty="0">
                <a:solidFill>
                  <a:schemeClr val="bg1"/>
                </a:solidFill>
              </a:rPr>
              <a:t>Fernando Cantu Bazaldua, UNIDO</a:t>
            </a:r>
            <a:endParaRPr lang="en-US" sz="1400" dirty="0">
              <a:solidFill>
                <a:schemeClr val="bg1"/>
              </a:solidFill>
            </a:endParaRPr>
          </a:p>
          <a:p>
            <a:pPr algn="ctr"/>
            <a:r>
              <a:rPr lang="en-GB" sz="2800" dirty="0">
                <a:solidFill>
                  <a:schemeClr val="bg1"/>
                </a:solidFill>
              </a:rPr>
              <a:t>f.cantu@unido.org</a:t>
            </a:r>
          </a:p>
          <a:p>
            <a:pPr algn="r"/>
            <a:endParaRPr lang="en-US" sz="1400" dirty="0">
              <a:solidFill>
                <a:schemeClr val="bg1"/>
              </a:solidFill>
            </a:endParaRPr>
          </a:p>
          <a:p>
            <a:pPr algn="ctr"/>
            <a:r>
              <a:rPr lang="en-US" sz="1200" dirty="0">
                <a:solidFill>
                  <a:srgbClr val="8ADDFE"/>
                </a:solidFill>
              </a:rPr>
              <a:t>Disclaimer: </a:t>
            </a:r>
            <a:r>
              <a:rPr lang="en-US" sz="1200">
                <a:solidFill>
                  <a:srgbClr val="8ADDFE"/>
                </a:solidFill>
              </a:rPr>
              <a:t>This presentation </a:t>
            </a:r>
            <a:r>
              <a:rPr lang="en-US" sz="1200" dirty="0">
                <a:solidFill>
                  <a:srgbClr val="8ADDFE"/>
                </a:solidFill>
              </a:rPr>
              <a:t>includes elements sourced from Eurostat, World Bank, CCSA,</a:t>
            </a:r>
          </a:p>
          <a:p>
            <a:pPr algn="ctr"/>
            <a:r>
              <a:rPr lang="en-US" sz="1200" dirty="0">
                <a:solidFill>
                  <a:srgbClr val="8ADDFE"/>
                </a:solidFill>
              </a:rPr>
              <a:t>UNECE, UNIDO, and other sources, but only conveys the opinions of the author </a:t>
            </a:r>
          </a:p>
        </p:txBody>
      </p:sp>
      <p:sp>
        <p:nvSpPr>
          <p:cNvPr id="6" name="Rectangle 5">
            <a:extLst>
              <a:ext uri="{FF2B5EF4-FFF2-40B4-BE49-F238E27FC236}">
                <a16:creationId xmlns:a16="http://schemas.microsoft.com/office/drawing/2014/main" id="{0BFA078D-55E2-3D08-A2D2-94AF65F56B59}"/>
              </a:ext>
            </a:extLst>
          </p:cNvPr>
          <p:cNvSpPr/>
          <p:nvPr/>
        </p:nvSpPr>
        <p:spPr>
          <a:xfrm flipV="1">
            <a:off x="739834" y="6256269"/>
            <a:ext cx="10694784" cy="45719"/>
          </a:xfrm>
          <a:prstGeom prst="rect">
            <a:avLst/>
          </a:prstGeom>
          <a:solidFill>
            <a:srgbClr val="F47A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grpSp>
        <p:nvGrpSpPr>
          <p:cNvPr id="3" name="Group 2">
            <a:extLst>
              <a:ext uri="{FF2B5EF4-FFF2-40B4-BE49-F238E27FC236}">
                <a16:creationId xmlns:a16="http://schemas.microsoft.com/office/drawing/2014/main" id="{E2B4F2B7-8C27-7F78-25E5-712C0B181F9E}"/>
              </a:ext>
            </a:extLst>
          </p:cNvPr>
          <p:cNvGrpSpPr/>
          <p:nvPr/>
        </p:nvGrpSpPr>
        <p:grpSpPr>
          <a:xfrm>
            <a:off x="440575" y="5198"/>
            <a:ext cx="11319526" cy="903339"/>
            <a:chOff x="440575" y="5198"/>
            <a:chExt cx="11319526" cy="903339"/>
          </a:xfrm>
        </p:grpSpPr>
        <p:pic>
          <p:nvPicPr>
            <p:cNvPr id="4" name="Picture 3">
              <a:extLst>
                <a:ext uri="{FF2B5EF4-FFF2-40B4-BE49-F238E27FC236}">
                  <a16:creationId xmlns:a16="http://schemas.microsoft.com/office/drawing/2014/main" id="{B11AE9A4-5DB3-2117-9495-2ADE247010C1}"/>
                </a:ext>
              </a:extLst>
            </p:cNvPr>
            <p:cNvPicPr>
              <a:picLocks noChangeAspect="1"/>
            </p:cNvPicPr>
            <p:nvPr/>
          </p:nvPicPr>
          <p:blipFill>
            <a:blip r:embed="rId3" cstate="print">
              <a:extLst>
                <a:ext uri="{28A0092B-C50C-407E-A947-70E740481C1C}">
                  <a14:useLocalDpi xmlns:a14="http://schemas.microsoft.com/office/drawing/2010/main" val="0"/>
                </a:ext>
              </a:extLst>
            </a:blip>
            <a:srcRect l="3365" r="54545"/>
            <a:stretch>
              <a:fillRect/>
            </a:stretch>
          </p:blipFill>
          <p:spPr>
            <a:xfrm>
              <a:off x="440575" y="5198"/>
              <a:ext cx="3848794" cy="903339"/>
            </a:xfrm>
            <a:prstGeom prst="rect">
              <a:avLst/>
            </a:prstGeom>
          </p:spPr>
        </p:pic>
        <p:pic>
          <p:nvPicPr>
            <p:cNvPr id="11" name="Picture 10" descr="A blue text on a white background&#10;&#10;AI-generated content may be incorrect.">
              <a:extLst>
                <a:ext uri="{FF2B5EF4-FFF2-40B4-BE49-F238E27FC236}">
                  <a16:creationId xmlns:a16="http://schemas.microsoft.com/office/drawing/2014/main" id="{2A38FBD9-9249-5B3E-B6F6-9E65B5B621B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98443" y="115579"/>
              <a:ext cx="4261658" cy="665953"/>
            </a:xfrm>
            <a:prstGeom prst="rect">
              <a:avLst/>
            </a:prstGeom>
          </p:spPr>
        </p:pic>
      </p:grpSp>
    </p:spTree>
    <p:extLst>
      <p:ext uri="{BB962C8B-B14F-4D97-AF65-F5344CB8AC3E}">
        <p14:creationId xmlns:p14="http://schemas.microsoft.com/office/powerpoint/2010/main" val="379412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CFE63B-4063-B394-2F22-BCE2F45CF35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A9CFFC2-9D01-FD0D-7692-A141F0E2DF41}"/>
              </a:ext>
            </a:extLst>
          </p:cNvPr>
          <p:cNvSpPr>
            <a:spLocks noGrp="1"/>
          </p:cNvSpPr>
          <p:nvPr>
            <p:ph type="title"/>
          </p:nvPr>
        </p:nvSpPr>
        <p:spPr>
          <a:xfrm>
            <a:off x="762000" y="1088938"/>
            <a:ext cx="10647680" cy="1030654"/>
          </a:xfrm>
        </p:spPr>
        <p:txBody>
          <a:bodyPr anchor="t" anchorCtr="0">
            <a:noAutofit/>
          </a:bodyPr>
          <a:lstStyle/>
          <a:p>
            <a:r>
              <a:rPr lang="en-GB" sz="3600" dirty="0">
                <a:solidFill>
                  <a:srgbClr val="F47A42"/>
                </a:solidFill>
                <a:latin typeface="+mn-lt"/>
              </a:rPr>
              <a:t>The last few years have seen a boom in AI initiatives in official statistics</a:t>
            </a:r>
          </a:p>
        </p:txBody>
      </p:sp>
      <p:sp>
        <p:nvSpPr>
          <p:cNvPr id="6" name="Rectangle 5">
            <a:extLst>
              <a:ext uri="{FF2B5EF4-FFF2-40B4-BE49-F238E27FC236}">
                <a16:creationId xmlns:a16="http://schemas.microsoft.com/office/drawing/2014/main" id="{B0EE0722-9DC7-EB31-8A97-DE3F8EAF9A3D}"/>
              </a:ext>
            </a:extLst>
          </p:cNvPr>
          <p:cNvSpPr/>
          <p:nvPr/>
        </p:nvSpPr>
        <p:spPr>
          <a:xfrm>
            <a:off x="0" y="6508680"/>
            <a:ext cx="12192000" cy="45719"/>
          </a:xfrm>
          <a:prstGeom prst="rect">
            <a:avLst/>
          </a:prstGeom>
          <a:solidFill>
            <a:srgbClr val="F47A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grpSp>
        <p:nvGrpSpPr>
          <p:cNvPr id="3" name="Group 2">
            <a:extLst>
              <a:ext uri="{FF2B5EF4-FFF2-40B4-BE49-F238E27FC236}">
                <a16:creationId xmlns:a16="http://schemas.microsoft.com/office/drawing/2014/main" id="{047D4504-E2D6-1461-F9B5-C8F08016E335}"/>
              </a:ext>
            </a:extLst>
          </p:cNvPr>
          <p:cNvGrpSpPr/>
          <p:nvPr/>
        </p:nvGrpSpPr>
        <p:grpSpPr>
          <a:xfrm>
            <a:off x="440575" y="5198"/>
            <a:ext cx="11319526" cy="903339"/>
            <a:chOff x="440575" y="5198"/>
            <a:chExt cx="11319526" cy="903339"/>
          </a:xfrm>
        </p:grpSpPr>
        <p:pic>
          <p:nvPicPr>
            <p:cNvPr id="4" name="Picture 3">
              <a:extLst>
                <a:ext uri="{FF2B5EF4-FFF2-40B4-BE49-F238E27FC236}">
                  <a16:creationId xmlns:a16="http://schemas.microsoft.com/office/drawing/2014/main" id="{7F895C0B-FB56-5526-78FC-72BBDECCEA38}"/>
                </a:ext>
              </a:extLst>
            </p:cNvPr>
            <p:cNvPicPr>
              <a:picLocks noChangeAspect="1"/>
            </p:cNvPicPr>
            <p:nvPr/>
          </p:nvPicPr>
          <p:blipFill>
            <a:blip r:embed="rId2" cstate="print">
              <a:extLst>
                <a:ext uri="{28A0092B-C50C-407E-A947-70E740481C1C}">
                  <a14:useLocalDpi xmlns:a14="http://schemas.microsoft.com/office/drawing/2010/main" val="0"/>
                </a:ext>
              </a:extLst>
            </a:blip>
            <a:srcRect l="3365" r="54545"/>
            <a:stretch>
              <a:fillRect/>
            </a:stretch>
          </p:blipFill>
          <p:spPr>
            <a:xfrm>
              <a:off x="440575" y="5198"/>
              <a:ext cx="3848794" cy="903339"/>
            </a:xfrm>
            <a:prstGeom prst="rect">
              <a:avLst/>
            </a:prstGeom>
          </p:spPr>
        </p:pic>
        <p:pic>
          <p:nvPicPr>
            <p:cNvPr id="5" name="Picture 4" descr="A blue text on a white background&#10;&#10;AI-generated content may be incorrect.">
              <a:extLst>
                <a:ext uri="{FF2B5EF4-FFF2-40B4-BE49-F238E27FC236}">
                  <a16:creationId xmlns:a16="http://schemas.microsoft.com/office/drawing/2014/main" id="{0A73C0A3-179F-E9DE-2948-AB02388A43B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98443" y="115579"/>
              <a:ext cx="4261658" cy="665953"/>
            </a:xfrm>
            <a:prstGeom prst="rect">
              <a:avLst/>
            </a:prstGeom>
          </p:spPr>
        </p:pic>
      </p:grpSp>
      <p:sp>
        <p:nvSpPr>
          <p:cNvPr id="8" name="Content Placeholder 2">
            <a:extLst>
              <a:ext uri="{FF2B5EF4-FFF2-40B4-BE49-F238E27FC236}">
                <a16:creationId xmlns:a16="http://schemas.microsoft.com/office/drawing/2014/main" id="{5CEE3DC9-DE30-B4B4-4782-6369B53E8795}"/>
              </a:ext>
            </a:extLst>
          </p:cNvPr>
          <p:cNvSpPr>
            <a:spLocks noGrp="1"/>
          </p:cNvSpPr>
          <p:nvPr>
            <p:ph idx="1"/>
          </p:nvPr>
        </p:nvSpPr>
        <p:spPr>
          <a:xfrm>
            <a:off x="762000" y="2282199"/>
            <a:ext cx="10647680" cy="3842376"/>
          </a:xfrm>
        </p:spPr>
        <p:txBody>
          <a:bodyPr>
            <a:noAutofit/>
          </a:bodyPr>
          <a:lstStyle/>
          <a:p>
            <a:pPr marL="357188" indent="-357188">
              <a:lnSpc>
                <a:spcPct val="100000"/>
              </a:lnSpc>
              <a:spcBef>
                <a:spcPts val="0"/>
              </a:spcBef>
              <a:spcAft>
                <a:spcPts val="1000"/>
              </a:spcAft>
              <a:buFont typeface="Calibri" panose="020F0502020204030204" pitchFamily="34" charset="0"/>
              <a:buChar char="»"/>
            </a:pPr>
            <a:r>
              <a:rPr lang="en-GB" dirty="0">
                <a:solidFill>
                  <a:srgbClr val="019CDC"/>
                </a:solidFill>
              </a:rPr>
              <a:t>Utilization of new data sources and data integration</a:t>
            </a:r>
          </a:p>
          <a:p>
            <a:pPr marL="357188" indent="-357188">
              <a:lnSpc>
                <a:spcPct val="100000"/>
              </a:lnSpc>
              <a:spcBef>
                <a:spcPts val="0"/>
              </a:spcBef>
              <a:spcAft>
                <a:spcPts val="1000"/>
              </a:spcAft>
              <a:buFont typeface="Calibri" panose="020F0502020204030204" pitchFamily="34" charset="0"/>
              <a:buChar char="»"/>
            </a:pPr>
            <a:r>
              <a:rPr lang="en-GB" dirty="0">
                <a:solidFill>
                  <a:srgbClr val="019CDC"/>
                </a:solidFill>
              </a:rPr>
              <a:t>Development of new statistics</a:t>
            </a:r>
          </a:p>
          <a:p>
            <a:pPr marL="357188" indent="-357188">
              <a:lnSpc>
                <a:spcPct val="100000"/>
              </a:lnSpc>
              <a:spcBef>
                <a:spcPts val="0"/>
              </a:spcBef>
              <a:spcAft>
                <a:spcPts val="1000"/>
              </a:spcAft>
              <a:buFont typeface="Calibri" panose="020F0502020204030204" pitchFamily="34" charset="0"/>
              <a:buChar char="»"/>
            </a:pPr>
            <a:r>
              <a:rPr lang="en-GB" dirty="0">
                <a:solidFill>
                  <a:srgbClr val="019CDC"/>
                </a:solidFill>
              </a:rPr>
              <a:t>Automation of data processing and scalability</a:t>
            </a:r>
          </a:p>
          <a:p>
            <a:pPr marL="357188" indent="-357188">
              <a:lnSpc>
                <a:spcPct val="100000"/>
              </a:lnSpc>
              <a:spcBef>
                <a:spcPts val="0"/>
              </a:spcBef>
              <a:spcAft>
                <a:spcPts val="1000"/>
              </a:spcAft>
              <a:buFont typeface="Calibri" panose="020F0502020204030204" pitchFamily="34" charset="0"/>
              <a:buChar char="»"/>
            </a:pPr>
            <a:r>
              <a:rPr lang="en-GB" dirty="0">
                <a:solidFill>
                  <a:srgbClr val="019CDC"/>
                </a:solidFill>
              </a:rPr>
              <a:t>AI tools for data validation, editing, imputation, estimation, and advanced analytics</a:t>
            </a:r>
          </a:p>
          <a:p>
            <a:pPr marL="357188" indent="-357188">
              <a:lnSpc>
                <a:spcPct val="100000"/>
              </a:lnSpc>
              <a:spcBef>
                <a:spcPts val="0"/>
              </a:spcBef>
              <a:spcAft>
                <a:spcPts val="1000"/>
              </a:spcAft>
              <a:buFont typeface="Calibri" panose="020F0502020204030204" pitchFamily="34" charset="0"/>
              <a:buChar char="»"/>
            </a:pPr>
            <a:r>
              <a:rPr lang="en-GB" dirty="0">
                <a:solidFill>
                  <a:srgbClr val="019CDC"/>
                </a:solidFill>
              </a:rPr>
              <a:t>Generative AI for communication and interaction with users</a:t>
            </a:r>
          </a:p>
          <a:p>
            <a:pPr marL="0" indent="0">
              <a:lnSpc>
                <a:spcPct val="100000"/>
              </a:lnSpc>
              <a:spcBef>
                <a:spcPts val="0"/>
              </a:spcBef>
              <a:spcAft>
                <a:spcPts val="1000"/>
              </a:spcAft>
              <a:buNone/>
            </a:pPr>
            <a:r>
              <a:rPr lang="en-GB" dirty="0">
                <a:solidFill>
                  <a:srgbClr val="019CDC"/>
                </a:solidFill>
                <a:sym typeface="Wingdings" panose="05000000000000000000" pitchFamily="2" charset="2"/>
              </a:rPr>
              <a:t> One of the pillars of statistical modernization</a:t>
            </a:r>
            <a:endParaRPr lang="en-GB" dirty="0">
              <a:solidFill>
                <a:srgbClr val="019CDC"/>
              </a:solidFill>
            </a:endParaRPr>
          </a:p>
        </p:txBody>
      </p:sp>
    </p:spTree>
    <p:extLst>
      <p:ext uri="{BB962C8B-B14F-4D97-AF65-F5344CB8AC3E}">
        <p14:creationId xmlns:p14="http://schemas.microsoft.com/office/powerpoint/2010/main" val="20383228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A6B0DC-380F-5181-D5BF-AB8915B3EB2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430B5BA-0CC5-DE2A-239C-C06FFAB849AC}"/>
              </a:ext>
            </a:extLst>
          </p:cNvPr>
          <p:cNvSpPr>
            <a:spLocks noGrp="1"/>
          </p:cNvSpPr>
          <p:nvPr>
            <p:ph type="title"/>
          </p:nvPr>
        </p:nvSpPr>
        <p:spPr>
          <a:xfrm>
            <a:off x="762000" y="1088938"/>
            <a:ext cx="10647680" cy="1030654"/>
          </a:xfrm>
        </p:spPr>
        <p:txBody>
          <a:bodyPr anchor="t" anchorCtr="0">
            <a:noAutofit/>
          </a:bodyPr>
          <a:lstStyle/>
          <a:p>
            <a:r>
              <a:rPr lang="en-GB" sz="3600" dirty="0">
                <a:solidFill>
                  <a:srgbClr val="F47A42"/>
                </a:solidFill>
                <a:latin typeface="+mn-lt"/>
              </a:rPr>
              <a:t>AI can become instrumental in helping national statistical offices deliver on its mission</a:t>
            </a:r>
          </a:p>
        </p:txBody>
      </p:sp>
      <p:sp>
        <p:nvSpPr>
          <p:cNvPr id="6" name="Rectangle 5">
            <a:extLst>
              <a:ext uri="{FF2B5EF4-FFF2-40B4-BE49-F238E27FC236}">
                <a16:creationId xmlns:a16="http://schemas.microsoft.com/office/drawing/2014/main" id="{DB6C7037-7E66-C47E-6500-0E1108A0DEB6}"/>
              </a:ext>
            </a:extLst>
          </p:cNvPr>
          <p:cNvSpPr/>
          <p:nvPr/>
        </p:nvSpPr>
        <p:spPr>
          <a:xfrm>
            <a:off x="0" y="6508680"/>
            <a:ext cx="12192000" cy="45719"/>
          </a:xfrm>
          <a:prstGeom prst="rect">
            <a:avLst/>
          </a:prstGeom>
          <a:solidFill>
            <a:srgbClr val="F47A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grpSp>
        <p:nvGrpSpPr>
          <p:cNvPr id="3" name="Group 2">
            <a:extLst>
              <a:ext uri="{FF2B5EF4-FFF2-40B4-BE49-F238E27FC236}">
                <a16:creationId xmlns:a16="http://schemas.microsoft.com/office/drawing/2014/main" id="{E7D3CDAD-C411-0FB5-AA0A-1814FF7454E1}"/>
              </a:ext>
            </a:extLst>
          </p:cNvPr>
          <p:cNvGrpSpPr/>
          <p:nvPr/>
        </p:nvGrpSpPr>
        <p:grpSpPr>
          <a:xfrm>
            <a:off x="440575" y="5198"/>
            <a:ext cx="11319526" cy="903339"/>
            <a:chOff x="440575" y="5198"/>
            <a:chExt cx="11319526" cy="903339"/>
          </a:xfrm>
        </p:grpSpPr>
        <p:pic>
          <p:nvPicPr>
            <p:cNvPr id="4" name="Picture 3">
              <a:extLst>
                <a:ext uri="{FF2B5EF4-FFF2-40B4-BE49-F238E27FC236}">
                  <a16:creationId xmlns:a16="http://schemas.microsoft.com/office/drawing/2014/main" id="{B1C97D2B-BD1C-E6A7-91D7-E5091714A073}"/>
                </a:ext>
              </a:extLst>
            </p:cNvPr>
            <p:cNvPicPr>
              <a:picLocks noChangeAspect="1"/>
            </p:cNvPicPr>
            <p:nvPr/>
          </p:nvPicPr>
          <p:blipFill>
            <a:blip r:embed="rId2" cstate="print">
              <a:extLst>
                <a:ext uri="{28A0092B-C50C-407E-A947-70E740481C1C}">
                  <a14:useLocalDpi xmlns:a14="http://schemas.microsoft.com/office/drawing/2010/main" val="0"/>
                </a:ext>
              </a:extLst>
            </a:blip>
            <a:srcRect l="3365" r="54545"/>
            <a:stretch>
              <a:fillRect/>
            </a:stretch>
          </p:blipFill>
          <p:spPr>
            <a:xfrm>
              <a:off x="440575" y="5198"/>
              <a:ext cx="3848794" cy="903339"/>
            </a:xfrm>
            <a:prstGeom prst="rect">
              <a:avLst/>
            </a:prstGeom>
          </p:spPr>
        </p:pic>
        <p:pic>
          <p:nvPicPr>
            <p:cNvPr id="5" name="Picture 4" descr="A blue text on a white background&#10;&#10;AI-generated content may be incorrect.">
              <a:extLst>
                <a:ext uri="{FF2B5EF4-FFF2-40B4-BE49-F238E27FC236}">
                  <a16:creationId xmlns:a16="http://schemas.microsoft.com/office/drawing/2014/main" id="{DD45D1BE-A73A-11D2-59BD-90B692C33E9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98443" y="115579"/>
              <a:ext cx="4261658" cy="665953"/>
            </a:xfrm>
            <a:prstGeom prst="rect">
              <a:avLst/>
            </a:prstGeom>
          </p:spPr>
        </p:pic>
      </p:grpSp>
      <p:sp>
        <p:nvSpPr>
          <p:cNvPr id="8" name="Content Placeholder 2">
            <a:extLst>
              <a:ext uri="{FF2B5EF4-FFF2-40B4-BE49-F238E27FC236}">
                <a16:creationId xmlns:a16="http://schemas.microsoft.com/office/drawing/2014/main" id="{30E51AEB-BF99-EA7D-ED90-6BE5EF1E5815}"/>
              </a:ext>
            </a:extLst>
          </p:cNvPr>
          <p:cNvSpPr>
            <a:spLocks noGrp="1"/>
          </p:cNvSpPr>
          <p:nvPr>
            <p:ph idx="1"/>
          </p:nvPr>
        </p:nvSpPr>
        <p:spPr>
          <a:xfrm>
            <a:off x="762000" y="2282199"/>
            <a:ext cx="10647680" cy="3625016"/>
          </a:xfrm>
        </p:spPr>
        <p:txBody>
          <a:bodyPr>
            <a:noAutofit/>
          </a:bodyPr>
          <a:lstStyle/>
          <a:p>
            <a:pPr marL="357188" indent="-357188">
              <a:lnSpc>
                <a:spcPct val="100000"/>
              </a:lnSpc>
              <a:spcBef>
                <a:spcPts val="0"/>
              </a:spcBef>
              <a:spcAft>
                <a:spcPts val="1000"/>
              </a:spcAft>
              <a:buFont typeface="Calibri" panose="020F0502020204030204" pitchFamily="34" charset="0"/>
              <a:buChar char="»"/>
            </a:pPr>
            <a:r>
              <a:rPr lang="en-GB" dirty="0">
                <a:solidFill>
                  <a:srgbClr val="019CDC"/>
                </a:solidFill>
              </a:rPr>
              <a:t>Do more – Freeing staff from repetitive tasks and allowing for faster data processing, leading to efficiency gains</a:t>
            </a:r>
          </a:p>
          <a:p>
            <a:pPr marL="357188" indent="-357188">
              <a:lnSpc>
                <a:spcPct val="100000"/>
              </a:lnSpc>
              <a:spcBef>
                <a:spcPts val="0"/>
              </a:spcBef>
              <a:spcAft>
                <a:spcPts val="1000"/>
              </a:spcAft>
              <a:buFont typeface="Calibri" panose="020F0502020204030204" pitchFamily="34" charset="0"/>
              <a:buChar char="»"/>
            </a:pPr>
            <a:r>
              <a:rPr lang="en-GB" dirty="0">
                <a:solidFill>
                  <a:srgbClr val="019CDC"/>
                </a:solidFill>
              </a:rPr>
              <a:t>Do better – Improving reliability, timeliness, granularity, and overall data quality</a:t>
            </a:r>
          </a:p>
          <a:p>
            <a:pPr marL="357188" indent="-357188">
              <a:lnSpc>
                <a:spcPct val="100000"/>
              </a:lnSpc>
              <a:spcBef>
                <a:spcPts val="0"/>
              </a:spcBef>
              <a:spcAft>
                <a:spcPts val="1000"/>
              </a:spcAft>
              <a:buFont typeface="Calibri" panose="020F0502020204030204" pitchFamily="34" charset="0"/>
              <a:buChar char="»"/>
            </a:pPr>
            <a:r>
              <a:rPr lang="en-GB" dirty="0">
                <a:solidFill>
                  <a:srgbClr val="019CDC"/>
                </a:solidFill>
              </a:rPr>
              <a:t>Explore more – New methodologies, new data sources, new products, new audiences</a:t>
            </a:r>
          </a:p>
        </p:txBody>
      </p:sp>
    </p:spTree>
    <p:extLst>
      <p:ext uri="{BB962C8B-B14F-4D97-AF65-F5344CB8AC3E}">
        <p14:creationId xmlns:p14="http://schemas.microsoft.com/office/powerpoint/2010/main" val="20583322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7B6407-F61A-A927-40A9-7146E52B5CE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66E8C22-2D3E-5F34-0DCD-898690B2399B}"/>
              </a:ext>
            </a:extLst>
          </p:cNvPr>
          <p:cNvSpPr>
            <a:spLocks noGrp="1"/>
          </p:cNvSpPr>
          <p:nvPr>
            <p:ph type="title"/>
          </p:nvPr>
        </p:nvSpPr>
        <p:spPr>
          <a:xfrm>
            <a:off x="762000" y="1088938"/>
            <a:ext cx="10647680" cy="1030654"/>
          </a:xfrm>
        </p:spPr>
        <p:txBody>
          <a:bodyPr anchor="t" anchorCtr="0">
            <a:noAutofit/>
          </a:bodyPr>
          <a:lstStyle/>
          <a:p>
            <a:r>
              <a:rPr lang="en-GB" sz="3600" dirty="0">
                <a:solidFill>
                  <a:srgbClr val="F47A42"/>
                </a:solidFill>
                <a:latin typeface="+mn-lt"/>
              </a:rPr>
              <a:t>Example: Use of AI for improving timeliness of industrial statistics</a:t>
            </a:r>
          </a:p>
        </p:txBody>
      </p:sp>
      <p:sp>
        <p:nvSpPr>
          <p:cNvPr id="6" name="Rectangle 5">
            <a:extLst>
              <a:ext uri="{FF2B5EF4-FFF2-40B4-BE49-F238E27FC236}">
                <a16:creationId xmlns:a16="http://schemas.microsoft.com/office/drawing/2014/main" id="{E8E97C43-8AC4-1FBF-FBB9-EABD966A760C}"/>
              </a:ext>
            </a:extLst>
          </p:cNvPr>
          <p:cNvSpPr/>
          <p:nvPr/>
        </p:nvSpPr>
        <p:spPr>
          <a:xfrm>
            <a:off x="0" y="6508680"/>
            <a:ext cx="12192000" cy="45719"/>
          </a:xfrm>
          <a:prstGeom prst="rect">
            <a:avLst/>
          </a:prstGeom>
          <a:solidFill>
            <a:srgbClr val="F47A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grpSp>
        <p:nvGrpSpPr>
          <p:cNvPr id="3" name="Group 2">
            <a:extLst>
              <a:ext uri="{FF2B5EF4-FFF2-40B4-BE49-F238E27FC236}">
                <a16:creationId xmlns:a16="http://schemas.microsoft.com/office/drawing/2014/main" id="{3B71D8A6-B12F-5DE5-F2C2-AF49A9DB0F34}"/>
              </a:ext>
            </a:extLst>
          </p:cNvPr>
          <p:cNvGrpSpPr/>
          <p:nvPr/>
        </p:nvGrpSpPr>
        <p:grpSpPr>
          <a:xfrm>
            <a:off x="440575" y="5198"/>
            <a:ext cx="11319526" cy="903339"/>
            <a:chOff x="440575" y="5198"/>
            <a:chExt cx="11319526" cy="903339"/>
          </a:xfrm>
        </p:grpSpPr>
        <p:pic>
          <p:nvPicPr>
            <p:cNvPr id="4" name="Picture 3">
              <a:extLst>
                <a:ext uri="{FF2B5EF4-FFF2-40B4-BE49-F238E27FC236}">
                  <a16:creationId xmlns:a16="http://schemas.microsoft.com/office/drawing/2014/main" id="{2A373D06-6F2F-5161-8E4E-776AB0E7B233}"/>
                </a:ext>
              </a:extLst>
            </p:cNvPr>
            <p:cNvPicPr>
              <a:picLocks noChangeAspect="1"/>
            </p:cNvPicPr>
            <p:nvPr/>
          </p:nvPicPr>
          <p:blipFill>
            <a:blip r:embed="rId2" cstate="print">
              <a:extLst>
                <a:ext uri="{28A0092B-C50C-407E-A947-70E740481C1C}">
                  <a14:useLocalDpi xmlns:a14="http://schemas.microsoft.com/office/drawing/2010/main" val="0"/>
                </a:ext>
              </a:extLst>
            </a:blip>
            <a:srcRect l="3365" r="54545"/>
            <a:stretch>
              <a:fillRect/>
            </a:stretch>
          </p:blipFill>
          <p:spPr>
            <a:xfrm>
              <a:off x="440575" y="5198"/>
              <a:ext cx="3848794" cy="903339"/>
            </a:xfrm>
            <a:prstGeom prst="rect">
              <a:avLst/>
            </a:prstGeom>
          </p:spPr>
        </p:pic>
        <p:pic>
          <p:nvPicPr>
            <p:cNvPr id="5" name="Picture 4" descr="A blue text on a white background&#10;&#10;AI-generated content may be incorrect.">
              <a:extLst>
                <a:ext uri="{FF2B5EF4-FFF2-40B4-BE49-F238E27FC236}">
                  <a16:creationId xmlns:a16="http://schemas.microsoft.com/office/drawing/2014/main" id="{C4E53696-2C5D-A4D0-9523-2AC817C8D95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98443" y="115579"/>
              <a:ext cx="4261658" cy="665953"/>
            </a:xfrm>
            <a:prstGeom prst="rect">
              <a:avLst/>
            </a:prstGeom>
          </p:spPr>
        </p:pic>
      </p:grpSp>
      <p:sp>
        <p:nvSpPr>
          <p:cNvPr id="8" name="Content Placeholder 2">
            <a:extLst>
              <a:ext uri="{FF2B5EF4-FFF2-40B4-BE49-F238E27FC236}">
                <a16:creationId xmlns:a16="http://schemas.microsoft.com/office/drawing/2014/main" id="{3D67F6D4-0BEB-A3FC-017E-244C2C6A6980}"/>
              </a:ext>
            </a:extLst>
          </p:cNvPr>
          <p:cNvSpPr>
            <a:spLocks noGrp="1"/>
          </p:cNvSpPr>
          <p:nvPr>
            <p:ph idx="1"/>
          </p:nvPr>
        </p:nvSpPr>
        <p:spPr>
          <a:xfrm>
            <a:off x="762000" y="2282198"/>
            <a:ext cx="10647680" cy="4389189"/>
          </a:xfrm>
        </p:spPr>
        <p:txBody>
          <a:bodyPr>
            <a:noAutofit/>
          </a:bodyPr>
          <a:lstStyle/>
          <a:p>
            <a:pPr marL="357188" indent="-357188">
              <a:lnSpc>
                <a:spcPct val="100000"/>
              </a:lnSpc>
              <a:spcBef>
                <a:spcPts val="0"/>
              </a:spcBef>
              <a:spcAft>
                <a:spcPts val="1000"/>
              </a:spcAft>
              <a:buFont typeface="Calibri" panose="020F0502020204030204" pitchFamily="34" charset="0"/>
              <a:buChar char="»"/>
            </a:pPr>
            <a:r>
              <a:rPr lang="en-GB" dirty="0">
                <a:solidFill>
                  <a:srgbClr val="019CDC"/>
                </a:solidFill>
              </a:rPr>
              <a:t>Machine learning methods have proven useful for increasing timeliness of IIP while keeping high accuracy</a:t>
            </a:r>
          </a:p>
          <a:p>
            <a:pPr marL="357188" indent="-357188">
              <a:lnSpc>
                <a:spcPct val="100000"/>
              </a:lnSpc>
              <a:spcBef>
                <a:spcPts val="0"/>
              </a:spcBef>
              <a:spcAft>
                <a:spcPts val="1000"/>
              </a:spcAft>
              <a:buFont typeface="Calibri" panose="020F0502020204030204" pitchFamily="34" charset="0"/>
              <a:buChar char="»"/>
            </a:pPr>
            <a:endParaRPr lang="en-GB" dirty="0">
              <a:solidFill>
                <a:srgbClr val="019CDC"/>
              </a:solidFill>
            </a:endParaRPr>
          </a:p>
          <a:p>
            <a:pPr marL="357188" indent="-357188">
              <a:lnSpc>
                <a:spcPct val="100000"/>
              </a:lnSpc>
              <a:spcBef>
                <a:spcPts val="0"/>
              </a:spcBef>
              <a:spcAft>
                <a:spcPts val="1000"/>
              </a:spcAft>
              <a:buFont typeface="Calibri" panose="020F0502020204030204" pitchFamily="34" charset="0"/>
              <a:buChar char="»"/>
            </a:pPr>
            <a:endParaRPr lang="en-GB" dirty="0">
              <a:solidFill>
                <a:srgbClr val="019CDC"/>
              </a:solidFill>
            </a:endParaRPr>
          </a:p>
          <a:p>
            <a:pPr marL="357188" indent="-357188">
              <a:lnSpc>
                <a:spcPct val="100000"/>
              </a:lnSpc>
              <a:spcBef>
                <a:spcPts val="0"/>
              </a:spcBef>
              <a:spcAft>
                <a:spcPts val="1000"/>
              </a:spcAft>
              <a:buFont typeface="Calibri" panose="020F0502020204030204" pitchFamily="34" charset="0"/>
              <a:buChar char="»"/>
            </a:pPr>
            <a:endParaRPr lang="en-GB" dirty="0">
              <a:solidFill>
                <a:srgbClr val="019CDC"/>
              </a:solidFill>
            </a:endParaRPr>
          </a:p>
          <a:p>
            <a:pPr>
              <a:buFont typeface="Calibri" panose="020F0502020204030204" pitchFamily="34" charset="0"/>
              <a:buChar char="»"/>
            </a:pPr>
            <a:r>
              <a:rPr lang="en-US" dirty="0">
                <a:solidFill>
                  <a:srgbClr val="019CDC"/>
                </a:solidFill>
              </a:rPr>
              <a:t>Predictive features can include historical data, data on the reference month as received, survey’s </a:t>
            </a:r>
            <a:r>
              <a:rPr lang="en-US" dirty="0" err="1">
                <a:solidFill>
                  <a:srgbClr val="019CDC"/>
                </a:solidFill>
              </a:rPr>
              <a:t>paradata</a:t>
            </a:r>
            <a:r>
              <a:rPr lang="en-US" dirty="0">
                <a:solidFill>
                  <a:srgbClr val="019CDC"/>
                </a:solidFill>
              </a:rPr>
              <a:t>, and external (survey) variables</a:t>
            </a:r>
          </a:p>
          <a:p>
            <a:pPr>
              <a:buFont typeface="Calibri" panose="020F0502020204030204" pitchFamily="34" charset="0"/>
              <a:buChar char="»"/>
            </a:pPr>
            <a:r>
              <a:rPr lang="en-US" dirty="0">
                <a:solidFill>
                  <a:srgbClr val="019CDC"/>
                </a:solidFill>
              </a:rPr>
              <a:t>References: </a:t>
            </a:r>
            <a:r>
              <a:rPr lang="en-US" dirty="0" err="1">
                <a:solidFill>
                  <a:srgbClr val="019CDC"/>
                </a:solidFill>
                <a:hlinkClick r:id="rId4"/>
              </a:rPr>
              <a:t>Barreñeda</a:t>
            </a:r>
            <a:r>
              <a:rPr lang="en-US" dirty="0">
                <a:solidFill>
                  <a:srgbClr val="019CDC"/>
                </a:solidFill>
                <a:hlinkClick r:id="rId4"/>
              </a:rPr>
              <a:t> et al (2022)</a:t>
            </a:r>
            <a:r>
              <a:rPr lang="en-US" dirty="0">
                <a:solidFill>
                  <a:srgbClr val="019CDC"/>
                </a:solidFill>
              </a:rPr>
              <a:t>; </a:t>
            </a:r>
            <a:r>
              <a:rPr lang="en-US" dirty="0">
                <a:solidFill>
                  <a:srgbClr val="019CDC"/>
                </a:solidFill>
                <a:hlinkClick r:id="rId5"/>
              </a:rPr>
              <a:t>Fröhlich (2022)</a:t>
            </a:r>
            <a:endParaRPr lang="en-US" dirty="0">
              <a:solidFill>
                <a:srgbClr val="019CDC"/>
              </a:solidFill>
            </a:endParaRPr>
          </a:p>
          <a:p>
            <a:pPr marL="357188" indent="-357188">
              <a:lnSpc>
                <a:spcPct val="100000"/>
              </a:lnSpc>
              <a:spcBef>
                <a:spcPts val="0"/>
              </a:spcBef>
              <a:spcAft>
                <a:spcPts val="1000"/>
              </a:spcAft>
              <a:buFont typeface="Calibri" panose="020F0502020204030204" pitchFamily="34" charset="0"/>
              <a:buChar char="»"/>
            </a:pPr>
            <a:endParaRPr lang="en-GB" dirty="0">
              <a:solidFill>
                <a:srgbClr val="019CDC"/>
              </a:solidFill>
            </a:endParaRPr>
          </a:p>
          <a:p>
            <a:pPr marL="357188" indent="-357188">
              <a:lnSpc>
                <a:spcPct val="100000"/>
              </a:lnSpc>
              <a:spcBef>
                <a:spcPts val="0"/>
              </a:spcBef>
              <a:spcAft>
                <a:spcPts val="1000"/>
              </a:spcAft>
              <a:buFont typeface="Calibri" panose="020F0502020204030204" pitchFamily="34" charset="0"/>
              <a:buChar char="»"/>
            </a:pPr>
            <a:endParaRPr lang="en-GB" dirty="0">
              <a:solidFill>
                <a:srgbClr val="019CDC"/>
              </a:solidFill>
            </a:endParaRPr>
          </a:p>
        </p:txBody>
      </p:sp>
      <p:pic>
        <p:nvPicPr>
          <p:cNvPr id="7" name="Picture 6">
            <a:extLst>
              <a:ext uri="{FF2B5EF4-FFF2-40B4-BE49-F238E27FC236}">
                <a16:creationId xmlns:a16="http://schemas.microsoft.com/office/drawing/2014/main" id="{071DBC06-C214-E55D-0A34-483E8D2BFF7E}"/>
              </a:ext>
            </a:extLst>
          </p:cNvPr>
          <p:cNvPicPr>
            <a:picLocks noChangeAspect="1"/>
          </p:cNvPicPr>
          <p:nvPr/>
        </p:nvPicPr>
        <p:blipFill rotWithShape="1">
          <a:blip r:embed="rId6"/>
          <a:srcRect l="1348" t="28795" r="577" b="3711"/>
          <a:stretch/>
        </p:blipFill>
        <p:spPr>
          <a:xfrm>
            <a:off x="2256322" y="3201263"/>
            <a:ext cx="7654482" cy="1888581"/>
          </a:xfrm>
          <a:prstGeom prst="rect">
            <a:avLst/>
          </a:prstGeom>
        </p:spPr>
      </p:pic>
    </p:spTree>
    <p:extLst>
      <p:ext uri="{BB962C8B-B14F-4D97-AF65-F5344CB8AC3E}">
        <p14:creationId xmlns:p14="http://schemas.microsoft.com/office/powerpoint/2010/main" val="66632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E235F0-5C1F-9602-0EE1-941F9F77F5E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7359570-CEE0-5485-D678-DA189FAB0062}"/>
              </a:ext>
            </a:extLst>
          </p:cNvPr>
          <p:cNvSpPr>
            <a:spLocks noGrp="1"/>
          </p:cNvSpPr>
          <p:nvPr>
            <p:ph type="title"/>
          </p:nvPr>
        </p:nvSpPr>
        <p:spPr>
          <a:xfrm>
            <a:off x="762000" y="1088938"/>
            <a:ext cx="10647680" cy="1030654"/>
          </a:xfrm>
        </p:spPr>
        <p:txBody>
          <a:bodyPr anchor="t" anchorCtr="0">
            <a:noAutofit/>
          </a:bodyPr>
          <a:lstStyle/>
          <a:p>
            <a:r>
              <a:rPr lang="en-GB" sz="3600" dirty="0">
                <a:solidFill>
                  <a:srgbClr val="F47A42"/>
                </a:solidFill>
                <a:latin typeface="+mn-lt"/>
              </a:rPr>
              <a:t>Example: Use of AI for improving timeliness of industrial statistics</a:t>
            </a:r>
          </a:p>
        </p:txBody>
      </p:sp>
      <p:sp>
        <p:nvSpPr>
          <p:cNvPr id="6" name="Rectangle 5">
            <a:extLst>
              <a:ext uri="{FF2B5EF4-FFF2-40B4-BE49-F238E27FC236}">
                <a16:creationId xmlns:a16="http://schemas.microsoft.com/office/drawing/2014/main" id="{35CB3BBE-ABAF-DECA-8856-B49F6325485F}"/>
              </a:ext>
            </a:extLst>
          </p:cNvPr>
          <p:cNvSpPr/>
          <p:nvPr/>
        </p:nvSpPr>
        <p:spPr>
          <a:xfrm>
            <a:off x="0" y="6508680"/>
            <a:ext cx="12192000" cy="45719"/>
          </a:xfrm>
          <a:prstGeom prst="rect">
            <a:avLst/>
          </a:prstGeom>
          <a:solidFill>
            <a:srgbClr val="F47A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grpSp>
        <p:nvGrpSpPr>
          <p:cNvPr id="3" name="Group 2">
            <a:extLst>
              <a:ext uri="{FF2B5EF4-FFF2-40B4-BE49-F238E27FC236}">
                <a16:creationId xmlns:a16="http://schemas.microsoft.com/office/drawing/2014/main" id="{095EA657-5956-32A0-CA88-ABDC7760FC86}"/>
              </a:ext>
            </a:extLst>
          </p:cNvPr>
          <p:cNvGrpSpPr/>
          <p:nvPr/>
        </p:nvGrpSpPr>
        <p:grpSpPr>
          <a:xfrm>
            <a:off x="440575" y="5198"/>
            <a:ext cx="11319526" cy="903339"/>
            <a:chOff x="440575" y="5198"/>
            <a:chExt cx="11319526" cy="903339"/>
          </a:xfrm>
        </p:grpSpPr>
        <p:pic>
          <p:nvPicPr>
            <p:cNvPr id="4" name="Picture 3">
              <a:extLst>
                <a:ext uri="{FF2B5EF4-FFF2-40B4-BE49-F238E27FC236}">
                  <a16:creationId xmlns:a16="http://schemas.microsoft.com/office/drawing/2014/main" id="{4AE21F04-BBA9-CC90-B6C9-B9D0813B830C}"/>
                </a:ext>
              </a:extLst>
            </p:cNvPr>
            <p:cNvPicPr>
              <a:picLocks noChangeAspect="1"/>
            </p:cNvPicPr>
            <p:nvPr/>
          </p:nvPicPr>
          <p:blipFill>
            <a:blip r:embed="rId2" cstate="print">
              <a:extLst>
                <a:ext uri="{28A0092B-C50C-407E-A947-70E740481C1C}">
                  <a14:useLocalDpi xmlns:a14="http://schemas.microsoft.com/office/drawing/2010/main" val="0"/>
                </a:ext>
              </a:extLst>
            </a:blip>
            <a:srcRect l="3365" r="54545"/>
            <a:stretch>
              <a:fillRect/>
            </a:stretch>
          </p:blipFill>
          <p:spPr>
            <a:xfrm>
              <a:off x="440575" y="5198"/>
              <a:ext cx="3848794" cy="903339"/>
            </a:xfrm>
            <a:prstGeom prst="rect">
              <a:avLst/>
            </a:prstGeom>
          </p:spPr>
        </p:pic>
        <p:pic>
          <p:nvPicPr>
            <p:cNvPr id="5" name="Picture 4" descr="A blue text on a white background&#10;&#10;AI-generated content may be incorrect.">
              <a:extLst>
                <a:ext uri="{FF2B5EF4-FFF2-40B4-BE49-F238E27FC236}">
                  <a16:creationId xmlns:a16="http://schemas.microsoft.com/office/drawing/2014/main" id="{713D64BF-2C69-7598-9CA1-4A2D39F4708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98443" y="115579"/>
              <a:ext cx="4261658" cy="665953"/>
            </a:xfrm>
            <a:prstGeom prst="rect">
              <a:avLst/>
            </a:prstGeom>
          </p:spPr>
        </p:pic>
      </p:grpSp>
      <p:sp>
        <p:nvSpPr>
          <p:cNvPr id="8" name="Content Placeholder 2">
            <a:extLst>
              <a:ext uri="{FF2B5EF4-FFF2-40B4-BE49-F238E27FC236}">
                <a16:creationId xmlns:a16="http://schemas.microsoft.com/office/drawing/2014/main" id="{D1A001CA-99BA-A9D5-742F-43E1AF9B8F4A}"/>
              </a:ext>
            </a:extLst>
          </p:cNvPr>
          <p:cNvSpPr>
            <a:spLocks noGrp="1"/>
          </p:cNvSpPr>
          <p:nvPr>
            <p:ph idx="1"/>
          </p:nvPr>
        </p:nvSpPr>
        <p:spPr>
          <a:xfrm>
            <a:off x="762000" y="2282199"/>
            <a:ext cx="10647680" cy="3870886"/>
          </a:xfrm>
        </p:spPr>
        <p:txBody>
          <a:bodyPr>
            <a:noAutofit/>
          </a:bodyPr>
          <a:lstStyle/>
          <a:p>
            <a:pPr marL="357188" indent="-357188">
              <a:lnSpc>
                <a:spcPct val="100000"/>
              </a:lnSpc>
              <a:spcBef>
                <a:spcPts val="0"/>
              </a:spcBef>
              <a:spcAft>
                <a:spcPts val="1000"/>
              </a:spcAft>
              <a:buFont typeface="Calibri" panose="020F0502020204030204" pitchFamily="34" charset="0"/>
              <a:buChar char="»"/>
            </a:pPr>
            <a:r>
              <a:rPr lang="en-GB" dirty="0">
                <a:solidFill>
                  <a:srgbClr val="019CDC"/>
                </a:solidFill>
              </a:rPr>
              <a:t>Another example is the use of real-time or high-frequency 	 information for nowcasting</a:t>
            </a:r>
          </a:p>
          <a:p>
            <a:pPr marL="357188" indent="-357188">
              <a:lnSpc>
                <a:spcPct val="100000"/>
              </a:lnSpc>
              <a:spcBef>
                <a:spcPts val="0"/>
              </a:spcBef>
              <a:spcAft>
                <a:spcPts val="1000"/>
              </a:spcAft>
              <a:buFont typeface="Calibri" panose="020F0502020204030204" pitchFamily="34" charset="0"/>
              <a:buChar char="»"/>
            </a:pPr>
            <a:r>
              <a:rPr lang="en-GB" dirty="0">
                <a:solidFill>
                  <a:srgbClr val="019CDC"/>
                </a:solidFill>
              </a:rPr>
              <a:t>Instead of relying on parametric methods (e.g. dynamic factor models) which are difficult to estimate, ML methodologies (e.g. neural networks) could be used to produce more reliable estimates and control overfitting</a:t>
            </a:r>
            <a:endParaRPr lang="en-US" dirty="0">
              <a:solidFill>
                <a:srgbClr val="019CDC"/>
              </a:solidFill>
            </a:endParaRPr>
          </a:p>
          <a:p>
            <a:pPr marL="357188" indent="-357188">
              <a:lnSpc>
                <a:spcPct val="100000"/>
              </a:lnSpc>
              <a:spcBef>
                <a:spcPts val="0"/>
              </a:spcBef>
              <a:spcAft>
                <a:spcPts val="1000"/>
              </a:spcAft>
              <a:buFont typeface="Calibri" panose="020F0502020204030204" pitchFamily="34" charset="0"/>
              <a:buChar char="»"/>
            </a:pPr>
            <a:r>
              <a:rPr lang="en-US" dirty="0">
                <a:solidFill>
                  <a:srgbClr val="019CDC"/>
                </a:solidFill>
              </a:rPr>
              <a:t>References: </a:t>
            </a:r>
            <a:r>
              <a:rPr lang="en-US" dirty="0" err="1">
                <a:solidFill>
                  <a:srgbClr val="019CDC"/>
                </a:solidFill>
                <a:hlinkClick r:id="rId4"/>
              </a:rPr>
              <a:t>Bánbura</a:t>
            </a:r>
            <a:r>
              <a:rPr lang="en-US" dirty="0">
                <a:solidFill>
                  <a:srgbClr val="019CDC"/>
                </a:solidFill>
                <a:hlinkClick r:id="rId4"/>
              </a:rPr>
              <a:t> et al (2013)</a:t>
            </a:r>
            <a:r>
              <a:rPr lang="en-US" dirty="0">
                <a:solidFill>
                  <a:srgbClr val="019CDC"/>
                </a:solidFill>
              </a:rPr>
              <a:t>; </a:t>
            </a:r>
            <a:r>
              <a:rPr lang="en-US" dirty="0">
                <a:solidFill>
                  <a:srgbClr val="019CDC"/>
                </a:solidFill>
                <a:hlinkClick r:id="rId5"/>
              </a:rPr>
              <a:t>Bok et al (2018)</a:t>
            </a:r>
            <a:r>
              <a:rPr lang="en-US" dirty="0">
                <a:solidFill>
                  <a:srgbClr val="019CDC"/>
                </a:solidFill>
              </a:rPr>
              <a:t>; </a:t>
            </a:r>
            <a:r>
              <a:rPr lang="en-US" dirty="0" err="1">
                <a:solidFill>
                  <a:srgbClr val="019CDC"/>
                </a:solidFill>
                <a:hlinkClick r:id="rId6"/>
              </a:rPr>
              <a:t>Destatis</a:t>
            </a:r>
            <a:r>
              <a:rPr lang="en-US" dirty="0">
                <a:solidFill>
                  <a:srgbClr val="019CDC"/>
                </a:solidFill>
                <a:hlinkClick r:id="rId6"/>
              </a:rPr>
              <a:t> (2019)</a:t>
            </a:r>
            <a:r>
              <a:rPr lang="en-US" dirty="0">
                <a:solidFill>
                  <a:srgbClr val="019CDC"/>
                </a:solidFill>
              </a:rPr>
              <a:t>; </a:t>
            </a:r>
            <a:r>
              <a:rPr lang="en-US" dirty="0">
                <a:solidFill>
                  <a:srgbClr val="019CDC"/>
                </a:solidFill>
                <a:hlinkClick r:id="rId7"/>
              </a:rPr>
              <a:t>ECB (2023)</a:t>
            </a:r>
            <a:r>
              <a:rPr lang="en-US" dirty="0">
                <a:solidFill>
                  <a:srgbClr val="019CDC"/>
                </a:solidFill>
              </a:rPr>
              <a:t>; </a:t>
            </a:r>
            <a:r>
              <a:rPr lang="en-US" dirty="0">
                <a:solidFill>
                  <a:srgbClr val="019CDC"/>
                </a:solidFill>
                <a:hlinkClick r:id="rId8"/>
              </a:rPr>
              <a:t>NY Fed (2023)</a:t>
            </a:r>
            <a:r>
              <a:rPr lang="en-US" dirty="0">
                <a:solidFill>
                  <a:srgbClr val="019CDC"/>
                </a:solidFill>
              </a:rPr>
              <a:t>; </a:t>
            </a:r>
            <a:r>
              <a:rPr lang="en-US" dirty="0">
                <a:solidFill>
                  <a:srgbClr val="019CDC"/>
                </a:solidFill>
                <a:hlinkClick r:id="rId9"/>
              </a:rPr>
              <a:t>Hopp et al (2022)</a:t>
            </a:r>
            <a:endParaRPr lang="en-US" dirty="0">
              <a:solidFill>
                <a:srgbClr val="019CDC"/>
              </a:solidFill>
            </a:endParaRPr>
          </a:p>
        </p:txBody>
      </p:sp>
    </p:spTree>
    <p:extLst>
      <p:ext uri="{BB962C8B-B14F-4D97-AF65-F5344CB8AC3E}">
        <p14:creationId xmlns:p14="http://schemas.microsoft.com/office/powerpoint/2010/main" val="21519633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C8EFAE-79C0-4E7C-DCD1-B58693F8B52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8DBD0ED-A4F2-D72D-8FC8-EDEE14D7611D}"/>
              </a:ext>
            </a:extLst>
          </p:cNvPr>
          <p:cNvSpPr>
            <a:spLocks noGrp="1"/>
          </p:cNvSpPr>
          <p:nvPr>
            <p:ph type="title"/>
          </p:nvPr>
        </p:nvSpPr>
        <p:spPr>
          <a:xfrm>
            <a:off x="762000" y="1088938"/>
            <a:ext cx="10647680" cy="1030654"/>
          </a:xfrm>
        </p:spPr>
        <p:txBody>
          <a:bodyPr anchor="t" anchorCtr="0">
            <a:noAutofit/>
          </a:bodyPr>
          <a:lstStyle/>
          <a:p>
            <a:r>
              <a:rPr lang="en-GB" sz="3600" dirty="0">
                <a:solidFill>
                  <a:srgbClr val="F47A42"/>
                </a:solidFill>
                <a:latin typeface="+mn-lt"/>
              </a:rPr>
              <a:t>How to ensure AI initiatives support the work of official data providers across the entire data value chain?</a:t>
            </a:r>
          </a:p>
        </p:txBody>
      </p:sp>
      <p:sp>
        <p:nvSpPr>
          <p:cNvPr id="6" name="Rectangle 5">
            <a:extLst>
              <a:ext uri="{FF2B5EF4-FFF2-40B4-BE49-F238E27FC236}">
                <a16:creationId xmlns:a16="http://schemas.microsoft.com/office/drawing/2014/main" id="{5BADBB22-8E59-59A4-6201-A5C891384F1B}"/>
              </a:ext>
            </a:extLst>
          </p:cNvPr>
          <p:cNvSpPr/>
          <p:nvPr/>
        </p:nvSpPr>
        <p:spPr>
          <a:xfrm>
            <a:off x="0" y="6508680"/>
            <a:ext cx="12192000" cy="45719"/>
          </a:xfrm>
          <a:prstGeom prst="rect">
            <a:avLst/>
          </a:prstGeom>
          <a:solidFill>
            <a:srgbClr val="F47A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grpSp>
        <p:nvGrpSpPr>
          <p:cNvPr id="3" name="Group 2">
            <a:extLst>
              <a:ext uri="{FF2B5EF4-FFF2-40B4-BE49-F238E27FC236}">
                <a16:creationId xmlns:a16="http://schemas.microsoft.com/office/drawing/2014/main" id="{E41FEFC7-54D8-1C5B-91D8-CFF4F1CD8141}"/>
              </a:ext>
            </a:extLst>
          </p:cNvPr>
          <p:cNvGrpSpPr/>
          <p:nvPr/>
        </p:nvGrpSpPr>
        <p:grpSpPr>
          <a:xfrm>
            <a:off x="440575" y="5198"/>
            <a:ext cx="11319526" cy="903339"/>
            <a:chOff x="440575" y="5198"/>
            <a:chExt cx="11319526" cy="903339"/>
          </a:xfrm>
        </p:grpSpPr>
        <p:pic>
          <p:nvPicPr>
            <p:cNvPr id="4" name="Picture 3">
              <a:extLst>
                <a:ext uri="{FF2B5EF4-FFF2-40B4-BE49-F238E27FC236}">
                  <a16:creationId xmlns:a16="http://schemas.microsoft.com/office/drawing/2014/main" id="{9012E5ED-BDDD-F94E-F626-B9AE5611944F}"/>
                </a:ext>
              </a:extLst>
            </p:cNvPr>
            <p:cNvPicPr>
              <a:picLocks noChangeAspect="1"/>
            </p:cNvPicPr>
            <p:nvPr/>
          </p:nvPicPr>
          <p:blipFill>
            <a:blip r:embed="rId2" cstate="print">
              <a:extLst>
                <a:ext uri="{28A0092B-C50C-407E-A947-70E740481C1C}">
                  <a14:useLocalDpi xmlns:a14="http://schemas.microsoft.com/office/drawing/2010/main" val="0"/>
                </a:ext>
              </a:extLst>
            </a:blip>
            <a:srcRect l="3365" r="54545"/>
            <a:stretch>
              <a:fillRect/>
            </a:stretch>
          </p:blipFill>
          <p:spPr>
            <a:xfrm>
              <a:off x="440575" y="5198"/>
              <a:ext cx="3848794" cy="903339"/>
            </a:xfrm>
            <a:prstGeom prst="rect">
              <a:avLst/>
            </a:prstGeom>
          </p:spPr>
        </p:pic>
        <p:pic>
          <p:nvPicPr>
            <p:cNvPr id="5" name="Picture 4" descr="A blue text on a white background&#10;&#10;AI-generated content may be incorrect.">
              <a:extLst>
                <a:ext uri="{FF2B5EF4-FFF2-40B4-BE49-F238E27FC236}">
                  <a16:creationId xmlns:a16="http://schemas.microsoft.com/office/drawing/2014/main" id="{7955A809-21D6-AB1A-1FA3-49409A4ED55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98443" y="115579"/>
              <a:ext cx="4261658" cy="665953"/>
            </a:xfrm>
            <a:prstGeom prst="rect">
              <a:avLst/>
            </a:prstGeom>
          </p:spPr>
        </p:pic>
      </p:grpSp>
      <p:sp>
        <p:nvSpPr>
          <p:cNvPr id="8" name="Content Placeholder 2">
            <a:extLst>
              <a:ext uri="{FF2B5EF4-FFF2-40B4-BE49-F238E27FC236}">
                <a16:creationId xmlns:a16="http://schemas.microsoft.com/office/drawing/2014/main" id="{ABC48512-A127-2D8D-1AED-40FD549FCA69}"/>
              </a:ext>
            </a:extLst>
          </p:cNvPr>
          <p:cNvSpPr>
            <a:spLocks noGrp="1"/>
          </p:cNvSpPr>
          <p:nvPr>
            <p:ph idx="1"/>
          </p:nvPr>
        </p:nvSpPr>
        <p:spPr>
          <a:xfrm>
            <a:off x="762000" y="2282198"/>
            <a:ext cx="10647680" cy="4053757"/>
          </a:xfrm>
        </p:spPr>
        <p:txBody>
          <a:bodyPr>
            <a:noAutofit/>
          </a:bodyPr>
          <a:lstStyle/>
          <a:p>
            <a:pPr marL="357188" indent="-357188">
              <a:lnSpc>
                <a:spcPct val="100000"/>
              </a:lnSpc>
              <a:spcBef>
                <a:spcPts val="0"/>
              </a:spcBef>
              <a:spcAft>
                <a:spcPts val="600"/>
              </a:spcAft>
              <a:buFont typeface="Calibri" panose="020F0502020204030204" pitchFamily="34" charset="0"/>
              <a:buChar char="»"/>
            </a:pPr>
            <a:r>
              <a:rPr lang="en-GB" dirty="0">
                <a:solidFill>
                  <a:srgbClr val="019CDC"/>
                </a:solidFill>
              </a:rPr>
              <a:t>Ensure AI initiatives are aligned with the mission of official statistics</a:t>
            </a:r>
          </a:p>
          <a:p>
            <a:pPr marL="357188" indent="-357188">
              <a:lnSpc>
                <a:spcPct val="100000"/>
              </a:lnSpc>
              <a:spcBef>
                <a:spcPts val="0"/>
              </a:spcBef>
              <a:spcAft>
                <a:spcPts val="600"/>
              </a:spcAft>
              <a:buFont typeface="Calibri" panose="020F0502020204030204" pitchFamily="34" charset="0"/>
              <a:buChar char="»"/>
            </a:pPr>
            <a:r>
              <a:rPr lang="en-GB" dirty="0">
                <a:solidFill>
                  <a:srgbClr val="019CDC"/>
                </a:solidFill>
              </a:rPr>
              <a:t>Develop, maintain, and evolve coherent capabilities on AI</a:t>
            </a:r>
          </a:p>
          <a:p>
            <a:pPr marL="357188" indent="-357188">
              <a:lnSpc>
                <a:spcPct val="100000"/>
              </a:lnSpc>
              <a:spcBef>
                <a:spcPts val="0"/>
              </a:spcBef>
              <a:spcAft>
                <a:spcPts val="600"/>
              </a:spcAft>
              <a:buFont typeface="Calibri" panose="020F0502020204030204" pitchFamily="34" charset="0"/>
              <a:buChar char="»"/>
            </a:pPr>
            <a:r>
              <a:rPr lang="en-GB" dirty="0">
                <a:solidFill>
                  <a:srgbClr val="019CDC"/>
                </a:solidFill>
              </a:rPr>
              <a:t>Allow space for experimentation and varied use cases, under a principle of “fail fast and learn fast”</a:t>
            </a:r>
          </a:p>
          <a:p>
            <a:pPr marL="357188" indent="-357188">
              <a:lnSpc>
                <a:spcPct val="100000"/>
              </a:lnSpc>
              <a:spcBef>
                <a:spcPts val="0"/>
              </a:spcBef>
              <a:spcAft>
                <a:spcPts val="600"/>
              </a:spcAft>
              <a:buFont typeface="Calibri" panose="020F0502020204030204" pitchFamily="34" charset="0"/>
              <a:buChar char="»"/>
            </a:pPr>
            <a:r>
              <a:rPr lang="en-GB" dirty="0">
                <a:solidFill>
                  <a:srgbClr val="019CDC"/>
                </a:solidFill>
              </a:rPr>
              <a:t>Enable transition from experimentation to production</a:t>
            </a:r>
          </a:p>
          <a:p>
            <a:pPr marL="357188" indent="-357188">
              <a:lnSpc>
                <a:spcPct val="100000"/>
              </a:lnSpc>
              <a:spcBef>
                <a:spcPts val="0"/>
              </a:spcBef>
              <a:spcAft>
                <a:spcPts val="600"/>
              </a:spcAft>
              <a:buFont typeface="Calibri" panose="020F0502020204030204" pitchFamily="34" charset="0"/>
              <a:buChar char="»"/>
            </a:pPr>
            <a:r>
              <a:rPr lang="en-GB" dirty="0">
                <a:solidFill>
                  <a:srgbClr val="019CDC"/>
                </a:solidFill>
              </a:rPr>
              <a:t>Ensure compliance and manage risks from early development stage</a:t>
            </a:r>
          </a:p>
          <a:p>
            <a:pPr marL="357188" indent="-357188">
              <a:lnSpc>
                <a:spcPct val="100000"/>
              </a:lnSpc>
              <a:spcBef>
                <a:spcPts val="0"/>
              </a:spcBef>
              <a:spcAft>
                <a:spcPts val="600"/>
              </a:spcAft>
              <a:buFont typeface="Calibri" panose="020F0502020204030204" pitchFamily="34" charset="0"/>
              <a:buChar char="»"/>
            </a:pPr>
            <a:r>
              <a:rPr lang="en-GB" dirty="0">
                <a:solidFill>
                  <a:srgbClr val="019CDC"/>
                </a:solidFill>
              </a:rPr>
              <a:t>Promote collaboration and coordination</a:t>
            </a:r>
          </a:p>
          <a:p>
            <a:pPr marL="357188" indent="-357188">
              <a:lnSpc>
                <a:spcPct val="100000"/>
              </a:lnSpc>
              <a:spcBef>
                <a:spcPts val="0"/>
              </a:spcBef>
              <a:spcAft>
                <a:spcPts val="600"/>
              </a:spcAft>
              <a:buFont typeface="Calibri" panose="020F0502020204030204" pitchFamily="34" charset="0"/>
              <a:buChar char="»"/>
            </a:pPr>
            <a:r>
              <a:rPr lang="en-GB" dirty="0">
                <a:solidFill>
                  <a:srgbClr val="019CDC"/>
                </a:solidFill>
              </a:rPr>
              <a:t>Minimize risks</a:t>
            </a:r>
          </a:p>
        </p:txBody>
      </p:sp>
    </p:spTree>
    <p:extLst>
      <p:ext uri="{BB962C8B-B14F-4D97-AF65-F5344CB8AC3E}">
        <p14:creationId xmlns:p14="http://schemas.microsoft.com/office/powerpoint/2010/main" val="6002620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E7008D-D312-C93E-FA01-CB5936B6ED2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4570A18-F206-5ACA-C369-253DC0523EC2}"/>
              </a:ext>
            </a:extLst>
          </p:cNvPr>
          <p:cNvSpPr>
            <a:spLocks noGrp="1"/>
          </p:cNvSpPr>
          <p:nvPr>
            <p:ph type="title"/>
          </p:nvPr>
        </p:nvSpPr>
        <p:spPr>
          <a:xfrm>
            <a:off x="762000" y="1088938"/>
            <a:ext cx="10647680" cy="1030654"/>
          </a:xfrm>
        </p:spPr>
        <p:txBody>
          <a:bodyPr anchor="t" anchorCtr="0">
            <a:noAutofit/>
          </a:bodyPr>
          <a:lstStyle/>
          <a:p>
            <a:r>
              <a:rPr lang="en-GB" sz="3600" dirty="0">
                <a:solidFill>
                  <a:srgbClr val="F47A42"/>
                </a:solidFill>
                <a:latin typeface="+mn-lt"/>
              </a:rPr>
              <a:t>But together with many emerging opportunities, AI can also introduce new risks to statistical activities</a:t>
            </a:r>
          </a:p>
        </p:txBody>
      </p:sp>
      <p:sp>
        <p:nvSpPr>
          <p:cNvPr id="6" name="Rectangle 5">
            <a:extLst>
              <a:ext uri="{FF2B5EF4-FFF2-40B4-BE49-F238E27FC236}">
                <a16:creationId xmlns:a16="http://schemas.microsoft.com/office/drawing/2014/main" id="{6739581F-84FC-19A0-E19F-D76C0EE87BC6}"/>
              </a:ext>
            </a:extLst>
          </p:cNvPr>
          <p:cNvSpPr/>
          <p:nvPr/>
        </p:nvSpPr>
        <p:spPr>
          <a:xfrm>
            <a:off x="0" y="6508680"/>
            <a:ext cx="12192000" cy="45719"/>
          </a:xfrm>
          <a:prstGeom prst="rect">
            <a:avLst/>
          </a:prstGeom>
          <a:solidFill>
            <a:srgbClr val="F47A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grpSp>
        <p:nvGrpSpPr>
          <p:cNvPr id="3" name="Group 2">
            <a:extLst>
              <a:ext uri="{FF2B5EF4-FFF2-40B4-BE49-F238E27FC236}">
                <a16:creationId xmlns:a16="http://schemas.microsoft.com/office/drawing/2014/main" id="{5C25FFE5-14A6-C625-2508-9850A7FC37DB}"/>
              </a:ext>
            </a:extLst>
          </p:cNvPr>
          <p:cNvGrpSpPr/>
          <p:nvPr/>
        </p:nvGrpSpPr>
        <p:grpSpPr>
          <a:xfrm>
            <a:off x="440575" y="5198"/>
            <a:ext cx="11319526" cy="903339"/>
            <a:chOff x="440575" y="5198"/>
            <a:chExt cx="11319526" cy="903339"/>
          </a:xfrm>
        </p:grpSpPr>
        <p:pic>
          <p:nvPicPr>
            <p:cNvPr id="4" name="Picture 3">
              <a:extLst>
                <a:ext uri="{FF2B5EF4-FFF2-40B4-BE49-F238E27FC236}">
                  <a16:creationId xmlns:a16="http://schemas.microsoft.com/office/drawing/2014/main" id="{BFD1ACE7-08F3-3068-2FA7-6EC147D52520}"/>
                </a:ext>
              </a:extLst>
            </p:cNvPr>
            <p:cNvPicPr>
              <a:picLocks noChangeAspect="1"/>
            </p:cNvPicPr>
            <p:nvPr/>
          </p:nvPicPr>
          <p:blipFill>
            <a:blip r:embed="rId2" cstate="print">
              <a:extLst>
                <a:ext uri="{28A0092B-C50C-407E-A947-70E740481C1C}">
                  <a14:useLocalDpi xmlns:a14="http://schemas.microsoft.com/office/drawing/2010/main" val="0"/>
                </a:ext>
              </a:extLst>
            </a:blip>
            <a:srcRect l="3365" r="54545"/>
            <a:stretch>
              <a:fillRect/>
            </a:stretch>
          </p:blipFill>
          <p:spPr>
            <a:xfrm>
              <a:off x="440575" y="5198"/>
              <a:ext cx="3848794" cy="903339"/>
            </a:xfrm>
            <a:prstGeom prst="rect">
              <a:avLst/>
            </a:prstGeom>
          </p:spPr>
        </p:pic>
        <p:pic>
          <p:nvPicPr>
            <p:cNvPr id="5" name="Picture 4" descr="A blue text on a white background&#10;&#10;AI-generated content may be incorrect.">
              <a:extLst>
                <a:ext uri="{FF2B5EF4-FFF2-40B4-BE49-F238E27FC236}">
                  <a16:creationId xmlns:a16="http://schemas.microsoft.com/office/drawing/2014/main" id="{BFE4DA07-99F8-7FBC-B538-CC891398841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98443" y="115579"/>
              <a:ext cx="4261658" cy="665953"/>
            </a:xfrm>
            <a:prstGeom prst="rect">
              <a:avLst/>
            </a:prstGeom>
          </p:spPr>
        </p:pic>
      </p:grpSp>
      <p:sp>
        <p:nvSpPr>
          <p:cNvPr id="8" name="Content Placeholder 2">
            <a:extLst>
              <a:ext uri="{FF2B5EF4-FFF2-40B4-BE49-F238E27FC236}">
                <a16:creationId xmlns:a16="http://schemas.microsoft.com/office/drawing/2014/main" id="{67A5D280-5ECE-7EE6-D4FF-4480CF18A380}"/>
              </a:ext>
            </a:extLst>
          </p:cNvPr>
          <p:cNvSpPr>
            <a:spLocks noGrp="1"/>
          </p:cNvSpPr>
          <p:nvPr>
            <p:ph idx="1"/>
          </p:nvPr>
        </p:nvSpPr>
        <p:spPr>
          <a:xfrm>
            <a:off x="762000" y="2282199"/>
            <a:ext cx="10647680" cy="4099476"/>
          </a:xfrm>
        </p:spPr>
        <p:txBody>
          <a:bodyPr>
            <a:noAutofit/>
          </a:bodyPr>
          <a:lstStyle/>
          <a:p>
            <a:pPr marL="357188" indent="-357188">
              <a:lnSpc>
                <a:spcPct val="100000"/>
              </a:lnSpc>
              <a:spcBef>
                <a:spcPts val="0"/>
              </a:spcBef>
              <a:spcAft>
                <a:spcPts val="600"/>
              </a:spcAft>
              <a:buFont typeface="Calibri" panose="020F0502020204030204" pitchFamily="34" charset="0"/>
              <a:buChar char="»"/>
            </a:pPr>
            <a:r>
              <a:rPr lang="en-GB" dirty="0">
                <a:solidFill>
                  <a:srgbClr val="019CDC"/>
                </a:solidFill>
              </a:rPr>
              <a:t>Data quality concerns: reliability, (hidden) bias, lack of representativeness</a:t>
            </a:r>
          </a:p>
          <a:p>
            <a:pPr marL="357188" indent="-357188">
              <a:lnSpc>
                <a:spcPct val="100000"/>
              </a:lnSpc>
              <a:spcBef>
                <a:spcPts val="0"/>
              </a:spcBef>
              <a:spcAft>
                <a:spcPts val="600"/>
              </a:spcAft>
              <a:buFont typeface="Calibri" panose="020F0502020204030204" pitchFamily="34" charset="0"/>
              <a:buChar char="»"/>
            </a:pPr>
            <a:r>
              <a:rPr lang="en-GB" dirty="0">
                <a:solidFill>
                  <a:srgbClr val="019CDC"/>
                </a:solidFill>
              </a:rPr>
              <a:t>Difficulty in measuring precision</a:t>
            </a:r>
          </a:p>
          <a:p>
            <a:pPr marL="357188" indent="-357188">
              <a:lnSpc>
                <a:spcPct val="100000"/>
              </a:lnSpc>
              <a:spcBef>
                <a:spcPts val="0"/>
              </a:spcBef>
              <a:spcAft>
                <a:spcPts val="600"/>
              </a:spcAft>
              <a:buFont typeface="Calibri" panose="020F0502020204030204" pitchFamily="34" charset="0"/>
              <a:buChar char="»"/>
            </a:pPr>
            <a:r>
              <a:rPr lang="en-GB" dirty="0">
                <a:solidFill>
                  <a:srgbClr val="019CDC"/>
                </a:solidFill>
              </a:rPr>
              <a:t>Lack of stability and concept drifts</a:t>
            </a:r>
          </a:p>
          <a:p>
            <a:pPr marL="357188" indent="-357188">
              <a:lnSpc>
                <a:spcPct val="100000"/>
              </a:lnSpc>
              <a:spcBef>
                <a:spcPts val="0"/>
              </a:spcBef>
              <a:spcAft>
                <a:spcPts val="600"/>
              </a:spcAft>
              <a:buFont typeface="Calibri" panose="020F0502020204030204" pitchFamily="34" charset="0"/>
              <a:buChar char="»"/>
            </a:pPr>
            <a:r>
              <a:rPr lang="en-GB" dirty="0">
                <a:solidFill>
                  <a:srgbClr val="019CDC"/>
                </a:solidFill>
              </a:rPr>
              <a:t>Hallucinations and new forms of uncertainty</a:t>
            </a:r>
          </a:p>
          <a:p>
            <a:pPr marL="357188" indent="-357188">
              <a:lnSpc>
                <a:spcPct val="100000"/>
              </a:lnSpc>
              <a:spcBef>
                <a:spcPts val="0"/>
              </a:spcBef>
              <a:spcAft>
                <a:spcPts val="600"/>
              </a:spcAft>
              <a:buFont typeface="Calibri" panose="020F0502020204030204" pitchFamily="34" charset="0"/>
              <a:buChar char="»"/>
            </a:pPr>
            <a:r>
              <a:rPr lang="en-GB" dirty="0">
                <a:solidFill>
                  <a:srgbClr val="019CDC"/>
                </a:solidFill>
              </a:rPr>
              <a:t>Lack of transparency, interpretability, reproducibility</a:t>
            </a:r>
          </a:p>
          <a:p>
            <a:pPr marL="357188" indent="-357188">
              <a:lnSpc>
                <a:spcPct val="100000"/>
              </a:lnSpc>
              <a:spcBef>
                <a:spcPts val="0"/>
              </a:spcBef>
              <a:spcAft>
                <a:spcPts val="600"/>
              </a:spcAft>
              <a:buFont typeface="Calibri" panose="020F0502020204030204" pitchFamily="34" charset="0"/>
              <a:buChar char="»"/>
            </a:pPr>
            <a:r>
              <a:rPr lang="en-GB" dirty="0">
                <a:solidFill>
                  <a:srgbClr val="019CDC"/>
                </a:solidFill>
              </a:rPr>
              <a:t>Higher disclosure risks</a:t>
            </a:r>
          </a:p>
          <a:p>
            <a:pPr marL="357188" indent="-357188">
              <a:lnSpc>
                <a:spcPct val="100000"/>
              </a:lnSpc>
              <a:spcBef>
                <a:spcPts val="0"/>
              </a:spcBef>
              <a:spcAft>
                <a:spcPts val="600"/>
              </a:spcAft>
              <a:buFont typeface="Calibri" panose="020F0502020204030204" pitchFamily="34" charset="0"/>
              <a:buChar char="»"/>
            </a:pPr>
            <a:r>
              <a:rPr lang="en-GB" dirty="0">
                <a:solidFill>
                  <a:srgbClr val="019CDC"/>
                </a:solidFill>
              </a:rPr>
              <a:t>Challenges to data dissemination</a:t>
            </a:r>
          </a:p>
          <a:p>
            <a:pPr marL="357188" indent="-357188">
              <a:lnSpc>
                <a:spcPct val="100000"/>
              </a:lnSpc>
              <a:spcBef>
                <a:spcPts val="0"/>
              </a:spcBef>
              <a:spcAft>
                <a:spcPts val="600"/>
              </a:spcAft>
              <a:buFont typeface="Calibri" panose="020F0502020204030204" pitchFamily="34" charset="0"/>
              <a:buChar char="»"/>
            </a:pPr>
            <a:endParaRPr lang="en-GB" dirty="0">
              <a:solidFill>
                <a:srgbClr val="019CDC"/>
              </a:solidFill>
            </a:endParaRPr>
          </a:p>
        </p:txBody>
      </p:sp>
    </p:spTree>
    <p:extLst>
      <p:ext uri="{BB962C8B-B14F-4D97-AF65-F5344CB8AC3E}">
        <p14:creationId xmlns:p14="http://schemas.microsoft.com/office/powerpoint/2010/main" val="31272009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2FC242-324C-350C-44DC-1CCC39890F1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A006738-D965-8148-57E5-71E953AB97E5}"/>
              </a:ext>
            </a:extLst>
          </p:cNvPr>
          <p:cNvSpPr>
            <a:spLocks noGrp="1"/>
          </p:cNvSpPr>
          <p:nvPr>
            <p:ph type="title"/>
          </p:nvPr>
        </p:nvSpPr>
        <p:spPr>
          <a:xfrm>
            <a:off x="762000" y="1088938"/>
            <a:ext cx="10647680" cy="1030654"/>
          </a:xfrm>
        </p:spPr>
        <p:txBody>
          <a:bodyPr anchor="t" anchorCtr="0">
            <a:noAutofit/>
          </a:bodyPr>
          <a:lstStyle/>
          <a:p>
            <a:r>
              <a:rPr lang="en-GB" sz="3600" dirty="0">
                <a:solidFill>
                  <a:srgbClr val="F47A42"/>
                </a:solidFill>
                <a:latin typeface="+mn-lt"/>
              </a:rPr>
              <a:t>Generative AI is introducing new challenges in the dissemination of official statistics</a:t>
            </a:r>
          </a:p>
        </p:txBody>
      </p:sp>
      <p:sp>
        <p:nvSpPr>
          <p:cNvPr id="6" name="Rectangle 5">
            <a:extLst>
              <a:ext uri="{FF2B5EF4-FFF2-40B4-BE49-F238E27FC236}">
                <a16:creationId xmlns:a16="http://schemas.microsoft.com/office/drawing/2014/main" id="{D3E411D3-856B-F0A8-7D8C-F58428B1337F}"/>
              </a:ext>
            </a:extLst>
          </p:cNvPr>
          <p:cNvSpPr/>
          <p:nvPr/>
        </p:nvSpPr>
        <p:spPr>
          <a:xfrm>
            <a:off x="0" y="6508680"/>
            <a:ext cx="12192000" cy="45719"/>
          </a:xfrm>
          <a:prstGeom prst="rect">
            <a:avLst/>
          </a:prstGeom>
          <a:solidFill>
            <a:srgbClr val="F47A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grpSp>
        <p:nvGrpSpPr>
          <p:cNvPr id="3" name="Group 2">
            <a:extLst>
              <a:ext uri="{FF2B5EF4-FFF2-40B4-BE49-F238E27FC236}">
                <a16:creationId xmlns:a16="http://schemas.microsoft.com/office/drawing/2014/main" id="{4773D497-6B61-09F6-BD20-6A0AF22B2179}"/>
              </a:ext>
            </a:extLst>
          </p:cNvPr>
          <p:cNvGrpSpPr/>
          <p:nvPr/>
        </p:nvGrpSpPr>
        <p:grpSpPr>
          <a:xfrm>
            <a:off x="440575" y="5198"/>
            <a:ext cx="11319526" cy="903339"/>
            <a:chOff x="440575" y="5198"/>
            <a:chExt cx="11319526" cy="903339"/>
          </a:xfrm>
        </p:grpSpPr>
        <p:pic>
          <p:nvPicPr>
            <p:cNvPr id="4" name="Picture 3">
              <a:extLst>
                <a:ext uri="{FF2B5EF4-FFF2-40B4-BE49-F238E27FC236}">
                  <a16:creationId xmlns:a16="http://schemas.microsoft.com/office/drawing/2014/main" id="{D0CD7B3B-24C6-47A9-82ED-2D9C7E1F74AF}"/>
                </a:ext>
              </a:extLst>
            </p:cNvPr>
            <p:cNvPicPr>
              <a:picLocks noChangeAspect="1"/>
            </p:cNvPicPr>
            <p:nvPr/>
          </p:nvPicPr>
          <p:blipFill>
            <a:blip r:embed="rId2" cstate="print">
              <a:extLst>
                <a:ext uri="{28A0092B-C50C-407E-A947-70E740481C1C}">
                  <a14:useLocalDpi xmlns:a14="http://schemas.microsoft.com/office/drawing/2010/main" val="0"/>
                </a:ext>
              </a:extLst>
            </a:blip>
            <a:srcRect l="3365" r="54545"/>
            <a:stretch>
              <a:fillRect/>
            </a:stretch>
          </p:blipFill>
          <p:spPr>
            <a:xfrm>
              <a:off x="440575" y="5198"/>
              <a:ext cx="3848794" cy="903339"/>
            </a:xfrm>
            <a:prstGeom prst="rect">
              <a:avLst/>
            </a:prstGeom>
          </p:spPr>
        </p:pic>
        <p:pic>
          <p:nvPicPr>
            <p:cNvPr id="5" name="Picture 4" descr="A blue text on a white background&#10;&#10;AI-generated content may be incorrect.">
              <a:extLst>
                <a:ext uri="{FF2B5EF4-FFF2-40B4-BE49-F238E27FC236}">
                  <a16:creationId xmlns:a16="http://schemas.microsoft.com/office/drawing/2014/main" id="{673D6480-98E8-28FC-DDD7-3778C4A15FB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98443" y="115579"/>
              <a:ext cx="4261658" cy="665953"/>
            </a:xfrm>
            <a:prstGeom prst="rect">
              <a:avLst/>
            </a:prstGeom>
          </p:spPr>
        </p:pic>
      </p:grpSp>
      <p:sp>
        <p:nvSpPr>
          <p:cNvPr id="8" name="Content Placeholder 2">
            <a:extLst>
              <a:ext uri="{FF2B5EF4-FFF2-40B4-BE49-F238E27FC236}">
                <a16:creationId xmlns:a16="http://schemas.microsoft.com/office/drawing/2014/main" id="{93CCA2A6-FF05-5A1A-8EAA-9E07AC9C4B24}"/>
              </a:ext>
            </a:extLst>
          </p:cNvPr>
          <p:cNvSpPr>
            <a:spLocks noGrp="1"/>
          </p:cNvSpPr>
          <p:nvPr>
            <p:ph idx="1"/>
          </p:nvPr>
        </p:nvSpPr>
        <p:spPr>
          <a:xfrm>
            <a:off x="762000" y="2282199"/>
            <a:ext cx="10998101" cy="4226481"/>
          </a:xfrm>
        </p:spPr>
        <p:txBody>
          <a:bodyPr>
            <a:noAutofit/>
          </a:bodyPr>
          <a:lstStyle/>
          <a:p>
            <a:pPr marL="357188" indent="-357188">
              <a:lnSpc>
                <a:spcPct val="100000"/>
              </a:lnSpc>
              <a:spcBef>
                <a:spcPts val="0"/>
              </a:spcBef>
              <a:spcAft>
                <a:spcPts val="1000"/>
              </a:spcAft>
              <a:buFont typeface="Calibri" panose="020F0502020204030204" pitchFamily="34" charset="0"/>
              <a:buChar char="»"/>
            </a:pPr>
            <a:r>
              <a:rPr lang="en-GB" dirty="0">
                <a:solidFill>
                  <a:srgbClr val="019CDC"/>
                </a:solidFill>
              </a:rPr>
              <a:t>These tools are changing how people search, discover, and use statistics</a:t>
            </a:r>
          </a:p>
          <a:p>
            <a:pPr marL="357188" indent="-357188">
              <a:lnSpc>
                <a:spcPct val="100000"/>
              </a:lnSpc>
              <a:spcBef>
                <a:spcPts val="0"/>
              </a:spcBef>
              <a:spcAft>
                <a:spcPts val="1000"/>
              </a:spcAft>
              <a:buFont typeface="Calibri" panose="020F0502020204030204" pitchFamily="34" charset="0"/>
              <a:buChar char="»"/>
            </a:pPr>
            <a:r>
              <a:rPr lang="en-GB" dirty="0">
                <a:solidFill>
                  <a:srgbClr val="019CDC"/>
                </a:solidFill>
              </a:rPr>
              <a:t>Increases risk that official statistics would become invisible at a time when trusted, reliable statistics are needed most</a:t>
            </a:r>
          </a:p>
          <a:p>
            <a:pPr marL="357188" indent="-357188">
              <a:lnSpc>
                <a:spcPct val="100000"/>
              </a:lnSpc>
              <a:spcBef>
                <a:spcPts val="0"/>
              </a:spcBef>
              <a:spcAft>
                <a:spcPts val="1000"/>
              </a:spcAft>
              <a:buFont typeface="Calibri" panose="020F0502020204030204" pitchFamily="34" charset="0"/>
              <a:buChar char="»"/>
            </a:pPr>
            <a:r>
              <a:rPr lang="en-GB" dirty="0">
                <a:solidFill>
                  <a:srgbClr val="019CDC"/>
                </a:solidFill>
              </a:rPr>
              <a:t>AI systems</a:t>
            </a:r>
          </a:p>
          <a:p>
            <a:pPr marL="627063" lvl="1" indent="-354013">
              <a:lnSpc>
                <a:spcPct val="100000"/>
              </a:lnSpc>
              <a:spcBef>
                <a:spcPts val="0"/>
              </a:spcBef>
              <a:spcAft>
                <a:spcPts val="300"/>
              </a:spcAft>
              <a:buFont typeface="Calibri" panose="020F0502020204030204" pitchFamily="34" charset="0"/>
              <a:buChar char="»"/>
            </a:pPr>
            <a:r>
              <a:rPr lang="en-GB" dirty="0">
                <a:solidFill>
                  <a:srgbClr val="019CDC"/>
                </a:solidFill>
              </a:rPr>
              <a:t>do not spotlight official statistics, often prioritizing commercial or popular sources</a:t>
            </a:r>
          </a:p>
          <a:p>
            <a:pPr marL="627063" lvl="1" indent="-354013">
              <a:lnSpc>
                <a:spcPct val="100000"/>
              </a:lnSpc>
              <a:spcBef>
                <a:spcPts val="0"/>
              </a:spcBef>
              <a:spcAft>
                <a:spcPts val="300"/>
              </a:spcAft>
              <a:buFont typeface="Calibri" panose="020F0502020204030204" pitchFamily="34" charset="0"/>
              <a:buChar char="»"/>
            </a:pPr>
            <a:r>
              <a:rPr lang="en-GB" dirty="0">
                <a:solidFill>
                  <a:srgbClr val="019CDC"/>
                </a:solidFill>
              </a:rPr>
              <a:t>mix official and non-official sources, often with outdated/incorrect information</a:t>
            </a:r>
          </a:p>
          <a:p>
            <a:pPr marL="627063" lvl="1" indent="-354013">
              <a:lnSpc>
                <a:spcPct val="100000"/>
              </a:lnSpc>
              <a:spcBef>
                <a:spcPts val="0"/>
              </a:spcBef>
              <a:spcAft>
                <a:spcPts val="300"/>
              </a:spcAft>
              <a:buFont typeface="Calibri" panose="020F0502020204030204" pitchFamily="34" charset="0"/>
              <a:buChar char="»"/>
            </a:pPr>
            <a:r>
              <a:rPr lang="en-GB" dirty="0">
                <a:solidFill>
                  <a:srgbClr val="019CDC"/>
                </a:solidFill>
              </a:rPr>
              <a:t>lack transparency and context</a:t>
            </a:r>
          </a:p>
          <a:p>
            <a:pPr marL="627063" lvl="1" indent="-354013">
              <a:lnSpc>
                <a:spcPct val="100000"/>
              </a:lnSpc>
              <a:spcBef>
                <a:spcPts val="0"/>
              </a:spcBef>
              <a:spcAft>
                <a:spcPts val="300"/>
              </a:spcAft>
              <a:buFont typeface="Calibri" panose="020F0502020204030204" pitchFamily="34" charset="0"/>
              <a:buChar char="»"/>
            </a:pPr>
            <a:r>
              <a:rPr lang="en-GB" dirty="0">
                <a:solidFill>
                  <a:srgbClr val="019CDC"/>
                </a:solidFill>
              </a:rPr>
              <a:t>provide non-deterministic and inconsistent results</a:t>
            </a:r>
          </a:p>
          <a:p>
            <a:pPr marL="627063" lvl="1" indent="-354013">
              <a:lnSpc>
                <a:spcPct val="100000"/>
              </a:lnSpc>
              <a:spcBef>
                <a:spcPts val="0"/>
              </a:spcBef>
              <a:spcAft>
                <a:spcPts val="300"/>
              </a:spcAft>
              <a:buFont typeface="Calibri" panose="020F0502020204030204" pitchFamily="34" charset="0"/>
              <a:buChar char="»"/>
            </a:pPr>
            <a:r>
              <a:rPr lang="en-GB" dirty="0">
                <a:solidFill>
                  <a:srgbClr val="019CDC"/>
                </a:solidFill>
              </a:rPr>
              <a:t>have an (unquantifiable) risk of hallucination</a:t>
            </a:r>
          </a:p>
        </p:txBody>
      </p:sp>
    </p:spTree>
    <p:extLst>
      <p:ext uri="{BB962C8B-B14F-4D97-AF65-F5344CB8AC3E}">
        <p14:creationId xmlns:p14="http://schemas.microsoft.com/office/powerpoint/2010/main" val="31045930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3F5E48-43D2-D87C-8AD3-DED63B36042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1412B5F-315E-B2D5-16B2-D0FF7A4E16C8}"/>
              </a:ext>
            </a:extLst>
          </p:cNvPr>
          <p:cNvSpPr>
            <a:spLocks noGrp="1"/>
          </p:cNvSpPr>
          <p:nvPr>
            <p:ph type="title"/>
          </p:nvPr>
        </p:nvSpPr>
        <p:spPr>
          <a:xfrm>
            <a:off x="762000" y="1088938"/>
            <a:ext cx="10647680" cy="1030654"/>
          </a:xfrm>
        </p:spPr>
        <p:txBody>
          <a:bodyPr anchor="t" anchorCtr="0">
            <a:noAutofit/>
          </a:bodyPr>
          <a:lstStyle/>
          <a:p>
            <a:r>
              <a:rPr lang="en-GB" sz="3600" dirty="0">
                <a:solidFill>
                  <a:srgbClr val="F47A42"/>
                </a:solidFill>
                <a:latin typeface="+mn-lt"/>
              </a:rPr>
              <a:t>Example: Official sources are not visible</a:t>
            </a:r>
          </a:p>
        </p:txBody>
      </p:sp>
      <p:sp>
        <p:nvSpPr>
          <p:cNvPr id="6" name="Rectangle 5">
            <a:extLst>
              <a:ext uri="{FF2B5EF4-FFF2-40B4-BE49-F238E27FC236}">
                <a16:creationId xmlns:a16="http://schemas.microsoft.com/office/drawing/2014/main" id="{7D572340-9729-AAA0-CF4D-925F48A8B2DD}"/>
              </a:ext>
            </a:extLst>
          </p:cNvPr>
          <p:cNvSpPr/>
          <p:nvPr/>
        </p:nvSpPr>
        <p:spPr>
          <a:xfrm>
            <a:off x="0" y="6508680"/>
            <a:ext cx="12192000" cy="45719"/>
          </a:xfrm>
          <a:prstGeom prst="rect">
            <a:avLst/>
          </a:prstGeom>
          <a:solidFill>
            <a:srgbClr val="F47A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grpSp>
        <p:nvGrpSpPr>
          <p:cNvPr id="3" name="Group 2">
            <a:extLst>
              <a:ext uri="{FF2B5EF4-FFF2-40B4-BE49-F238E27FC236}">
                <a16:creationId xmlns:a16="http://schemas.microsoft.com/office/drawing/2014/main" id="{41AF76DF-0E0B-517F-9A9C-8A97B74AC037}"/>
              </a:ext>
            </a:extLst>
          </p:cNvPr>
          <p:cNvGrpSpPr/>
          <p:nvPr/>
        </p:nvGrpSpPr>
        <p:grpSpPr>
          <a:xfrm>
            <a:off x="440575" y="5198"/>
            <a:ext cx="11319526" cy="903339"/>
            <a:chOff x="440575" y="5198"/>
            <a:chExt cx="11319526" cy="903339"/>
          </a:xfrm>
        </p:grpSpPr>
        <p:pic>
          <p:nvPicPr>
            <p:cNvPr id="4" name="Picture 3">
              <a:extLst>
                <a:ext uri="{FF2B5EF4-FFF2-40B4-BE49-F238E27FC236}">
                  <a16:creationId xmlns:a16="http://schemas.microsoft.com/office/drawing/2014/main" id="{3E9DBB27-0071-02B8-5AB8-B9B8778B0216}"/>
                </a:ext>
              </a:extLst>
            </p:cNvPr>
            <p:cNvPicPr>
              <a:picLocks noChangeAspect="1"/>
            </p:cNvPicPr>
            <p:nvPr/>
          </p:nvPicPr>
          <p:blipFill>
            <a:blip r:embed="rId2" cstate="print">
              <a:extLst>
                <a:ext uri="{28A0092B-C50C-407E-A947-70E740481C1C}">
                  <a14:useLocalDpi xmlns:a14="http://schemas.microsoft.com/office/drawing/2010/main" val="0"/>
                </a:ext>
              </a:extLst>
            </a:blip>
            <a:srcRect l="3365" r="54545"/>
            <a:stretch>
              <a:fillRect/>
            </a:stretch>
          </p:blipFill>
          <p:spPr>
            <a:xfrm>
              <a:off x="440575" y="5198"/>
              <a:ext cx="3848794" cy="903339"/>
            </a:xfrm>
            <a:prstGeom prst="rect">
              <a:avLst/>
            </a:prstGeom>
          </p:spPr>
        </p:pic>
        <p:pic>
          <p:nvPicPr>
            <p:cNvPr id="5" name="Picture 4" descr="A blue text on a white background&#10;&#10;AI-generated content may be incorrect.">
              <a:extLst>
                <a:ext uri="{FF2B5EF4-FFF2-40B4-BE49-F238E27FC236}">
                  <a16:creationId xmlns:a16="http://schemas.microsoft.com/office/drawing/2014/main" id="{1B78DD6F-1A3A-E87E-63D2-975607C2D22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98443" y="115579"/>
              <a:ext cx="4261658" cy="665953"/>
            </a:xfrm>
            <a:prstGeom prst="rect">
              <a:avLst/>
            </a:prstGeom>
          </p:spPr>
        </p:pic>
      </p:grpSp>
      <p:pic>
        <p:nvPicPr>
          <p:cNvPr id="11" name="Picture 10" descr="A screenshot of a text box&#10;&#10;AI-generated content may be incorrect.">
            <a:extLst>
              <a:ext uri="{FF2B5EF4-FFF2-40B4-BE49-F238E27FC236}">
                <a16:creationId xmlns:a16="http://schemas.microsoft.com/office/drawing/2014/main" id="{8FE59427-37BF-D6E9-38B1-0C61A69BB99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08809" y="2866988"/>
            <a:ext cx="6354062" cy="3219899"/>
          </a:xfrm>
          <a:prstGeom prst="rect">
            <a:avLst/>
          </a:prstGeom>
        </p:spPr>
      </p:pic>
      <p:pic>
        <p:nvPicPr>
          <p:cNvPr id="13" name="Picture 12">
            <a:extLst>
              <a:ext uri="{FF2B5EF4-FFF2-40B4-BE49-F238E27FC236}">
                <a16:creationId xmlns:a16="http://schemas.microsoft.com/office/drawing/2014/main" id="{4971C6F7-C18E-522B-84DC-7CCDF5B13CFF}"/>
              </a:ext>
            </a:extLst>
          </p:cNvPr>
          <p:cNvPicPr>
            <a:picLocks noChangeAspect="1"/>
          </p:cNvPicPr>
          <p:nvPr/>
        </p:nvPicPr>
        <p:blipFill>
          <a:blip r:embed="rId5"/>
          <a:stretch>
            <a:fillRect/>
          </a:stretch>
        </p:blipFill>
        <p:spPr>
          <a:xfrm>
            <a:off x="1505004" y="1676748"/>
            <a:ext cx="10248425" cy="1257476"/>
          </a:xfrm>
          <a:prstGeom prst="rect">
            <a:avLst/>
          </a:prstGeom>
        </p:spPr>
      </p:pic>
      <p:sp>
        <p:nvSpPr>
          <p:cNvPr id="8" name="Content Placeholder 2">
            <a:extLst>
              <a:ext uri="{FF2B5EF4-FFF2-40B4-BE49-F238E27FC236}">
                <a16:creationId xmlns:a16="http://schemas.microsoft.com/office/drawing/2014/main" id="{9A5F1B01-004B-A2F3-45BD-C32982B76038}"/>
              </a:ext>
            </a:extLst>
          </p:cNvPr>
          <p:cNvSpPr>
            <a:spLocks noGrp="1"/>
          </p:cNvSpPr>
          <p:nvPr>
            <p:ph idx="1"/>
          </p:nvPr>
        </p:nvSpPr>
        <p:spPr>
          <a:xfrm>
            <a:off x="6431263" y="5932882"/>
            <a:ext cx="3198009" cy="294788"/>
          </a:xfrm>
        </p:spPr>
        <p:txBody>
          <a:bodyPr>
            <a:noAutofit/>
          </a:bodyPr>
          <a:lstStyle/>
          <a:p>
            <a:pPr marL="0" indent="0" algn="r">
              <a:lnSpc>
                <a:spcPct val="100000"/>
              </a:lnSpc>
              <a:spcBef>
                <a:spcPts val="0"/>
              </a:spcBef>
              <a:spcAft>
                <a:spcPts val="1000"/>
              </a:spcAft>
              <a:buNone/>
            </a:pPr>
            <a:r>
              <a:rPr lang="en-GB" sz="1200" dirty="0">
                <a:solidFill>
                  <a:srgbClr val="019CDC"/>
                </a:solidFill>
              </a:rPr>
              <a:t>Source: Google search (28 October 2025)</a:t>
            </a:r>
          </a:p>
        </p:txBody>
      </p:sp>
    </p:spTree>
    <p:extLst>
      <p:ext uri="{BB962C8B-B14F-4D97-AF65-F5344CB8AC3E}">
        <p14:creationId xmlns:p14="http://schemas.microsoft.com/office/powerpoint/2010/main" val="3118099195"/>
      </p:ext>
    </p:extLst>
  </p:cSld>
  <p:clrMapOvr>
    <a:masterClrMapping/>
  </p:clrMapOvr>
</p:sld>
</file>

<file path=ppt/theme/theme1.xml><?xml version="1.0" encoding="utf-8"?>
<a:theme xmlns:a="http://schemas.openxmlformats.org/drawingml/2006/main" name="Office 2013 - 2022 Theme">
  <a:themeElements>
    <a:clrScheme name="Office 2013 - 2022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8462</TotalTime>
  <Words>780</Words>
  <Application>Microsoft Office PowerPoint</Application>
  <PresentationFormat>Widescreen</PresentationFormat>
  <Paragraphs>80</Paragraphs>
  <Slides>18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Calibri Light</vt:lpstr>
      <vt:lpstr>Wingdings</vt:lpstr>
      <vt:lpstr>Office 2013 - 2022 Theme</vt:lpstr>
      <vt:lpstr>PowerPoint Presentation</vt:lpstr>
      <vt:lpstr>The last few years have seen a boom in AI initiatives in official statistics</vt:lpstr>
      <vt:lpstr>AI can become instrumental in helping national statistical offices deliver on its mission</vt:lpstr>
      <vt:lpstr>Example: Use of AI for improving timeliness of industrial statistics</vt:lpstr>
      <vt:lpstr>Example: Use of AI for improving timeliness of industrial statistics</vt:lpstr>
      <vt:lpstr>How to ensure AI initiatives support the work of official data providers across the entire data value chain?</vt:lpstr>
      <vt:lpstr>But together with many emerging opportunities, AI can also introduce new risks to statistical activities</vt:lpstr>
      <vt:lpstr>Generative AI is introducing new challenges in the dissemination of official statistics</vt:lpstr>
      <vt:lpstr>Example: Official sources are not visible</vt:lpstr>
      <vt:lpstr>Example: Official sources are difficult to access</vt:lpstr>
      <vt:lpstr>Example: Official sources are difficult to access</vt:lpstr>
      <vt:lpstr>Example: Official sources are difficult to access</vt:lpstr>
      <vt:lpstr>Example: Official sources are difficult to access</vt:lpstr>
      <vt:lpstr>Example: Official sources are difficult to access</vt:lpstr>
      <vt:lpstr>Example: Information provided is incorrect</vt:lpstr>
      <vt:lpstr>Example: Mixing sources and lack of metadata</vt:lpstr>
      <vt:lpstr>This challenge requires a new perspective on data openness, transparency, and communication</vt:lpstr>
      <vt:lpstr>PowerPoint Presentation</vt:lpstr>
    </vt:vector>
  </TitlesOfParts>
  <Company>UNIDO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CANTU BAZALDUA, Fernando</dc:creator>
  <cp:lastModifiedBy>CANTU BAZALDUA, Fernando</cp:lastModifiedBy>
  <cp:revision>240</cp:revision>
  <dcterms:created xsi:type="dcterms:W3CDTF">2022-11-01T16:20:20Z</dcterms:created>
  <dcterms:modified xsi:type="dcterms:W3CDTF">2025-11-04T13:45:46Z</dcterms:modified>
</cp:coreProperties>
</file>